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8" r:id="rId5"/>
    <p:sldId id="259"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764A1E-5E99-C79A-D674-162AC0F18C42}" v="58" dt="2022-10-19T17:57:21.610"/>
    <p1510:client id="{4CBAB6A6-B485-03CE-2F73-1AE47E70350B}" v="39" dt="2022-10-13T20:11:27.850"/>
    <p1510:client id="{7C45E6CB-370D-4CDD-E90B-F37C2F89A080}" v="223" dt="2022-10-19T16:50:56.801"/>
    <p1510:client id="{C6D60E61-26E6-47A3-976F-D376407C02A8}" v="892" dt="2022-10-19T13:41:05.0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1" d="100"/>
          <a:sy n="61"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0" y="0"/>
            <a:ext cx="10693400" cy="7556500"/>
          </a:xfrm>
          <a:prstGeom prst="rect">
            <a:avLst/>
          </a:prstGeom>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995216" y="864699"/>
            <a:ext cx="2138217" cy="542573"/>
          </a:xfrm>
          <a:prstGeom prst="rect">
            <a:avLst/>
          </a:prstGeom>
        </p:spPr>
      </p:pic>
      <p:pic>
        <p:nvPicPr>
          <p:cNvPr id="7" name="Picture 7"/>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81433" y="927364"/>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226892" y="1173174"/>
            <a:ext cx="3238687" cy="6386826"/>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98430"/>
            <a:ext cx="2748431" cy="3650335"/>
          </a:xfrm>
          <a:prstGeom prst="rect">
            <a:avLst/>
          </a:prstGeom>
        </p:spPr>
      </p:pic>
      <p:grpSp>
        <p:nvGrpSpPr>
          <p:cNvPr id="11" name="Group 11"/>
          <p:cNvGrpSpPr/>
          <p:nvPr/>
        </p:nvGrpSpPr>
        <p:grpSpPr>
          <a:xfrm rot="181121">
            <a:off x="7106432" y="5519939"/>
            <a:ext cx="1667397" cy="1667397"/>
            <a:chOff x="0" y="0"/>
            <a:chExt cx="12763500" cy="12763500"/>
          </a:xfrm>
        </p:grpSpPr>
        <p:sp>
          <p:nvSpPr>
            <p:cNvPr id="12" name="Freeform 12"/>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3" name="Group 13"/>
          <p:cNvGrpSpPr/>
          <p:nvPr/>
        </p:nvGrpSpPr>
        <p:grpSpPr>
          <a:xfrm rot="-500836">
            <a:off x="3530005" y="5661372"/>
            <a:ext cx="1667397" cy="1667397"/>
            <a:chOff x="0" y="0"/>
            <a:chExt cx="12763500" cy="12763500"/>
          </a:xfrm>
        </p:grpSpPr>
        <p:sp>
          <p:nvSpPr>
            <p:cNvPr id="14" name="Freeform 14"/>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5" name="Group 15"/>
          <p:cNvGrpSpPr/>
          <p:nvPr/>
        </p:nvGrpSpPr>
        <p:grpSpPr>
          <a:xfrm rot="405154">
            <a:off x="5304043" y="5044358"/>
            <a:ext cx="1667397" cy="1667397"/>
            <a:chOff x="0" y="0"/>
            <a:chExt cx="12763500" cy="12763500"/>
          </a:xfrm>
        </p:grpSpPr>
        <p:sp>
          <p:nvSpPr>
            <p:cNvPr id="16" name="Freeform 16"/>
            <p:cNvSpPr/>
            <p:nvPr/>
          </p:nvSpPr>
          <p:spPr>
            <a:xfrm>
              <a:off x="0" y="0"/>
              <a:ext cx="12763500" cy="12763500"/>
            </a:xfrm>
            <a:custGeom>
              <a:avLst/>
              <a:gdLst/>
              <a:ahLst/>
              <a:cxnLst/>
              <a:rect l="l" t="t" r="r" b="b"/>
              <a:pathLst>
                <a:path w="12763500" h="12763500">
                  <a:moveTo>
                    <a:pt x="66040" y="4254500"/>
                  </a:moveTo>
                  <a:lnTo>
                    <a:pt x="63500" y="3688080"/>
                  </a:lnTo>
                  <a:lnTo>
                    <a:pt x="63500" y="792480"/>
                  </a:lnTo>
                  <a:lnTo>
                    <a:pt x="361950" y="792480"/>
                  </a:lnTo>
                  <a:lnTo>
                    <a:pt x="361950" y="728980"/>
                  </a:lnTo>
                  <a:lnTo>
                    <a:pt x="0" y="728980"/>
                  </a:lnTo>
                  <a:lnTo>
                    <a:pt x="0" y="3688080"/>
                  </a:lnTo>
                  <a:lnTo>
                    <a:pt x="2540" y="4254500"/>
                  </a:lnTo>
                  <a:lnTo>
                    <a:pt x="66040" y="4254500"/>
                  </a:lnTo>
                  <a:close/>
                  <a:moveTo>
                    <a:pt x="1460500" y="792480"/>
                  </a:moveTo>
                  <a:lnTo>
                    <a:pt x="1460500" y="1103630"/>
                  </a:lnTo>
                  <a:lnTo>
                    <a:pt x="1524000" y="1103630"/>
                  </a:lnTo>
                  <a:lnTo>
                    <a:pt x="1524000" y="792480"/>
                  </a:lnTo>
                  <a:lnTo>
                    <a:pt x="1889760" y="792480"/>
                  </a:lnTo>
                  <a:lnTo>
                    <a:pt x="1889760" y="389890"/>
                  </a:lnTo>
                  <a:lnTo>
                    <a:pt x="1460500" y="389890"/>
                  </a:lnTo>
                  <a:lnTo>
                    <a:pt x="1460500" y="728980"/>
                  </a:lnTo>
                  <a:lnTo>
                    <a:pt x="1153160" y="728980"/>
                  </a:lnTo>
                  <a:lnTo>
                    <a:pt x="1153160" y="792480"/>
                  </a:lnTo>
                  <a:lnTo>
                    <a:pt x="1460500" y="792480"/>
                  </a:lnTo>
                  <a:close/>
                  <a:moveTo>
                    <a:pt x="1524000" y="453390"/>
                  </a:moveTo>
                  <a:lnTo>
                    <a:pt x="1826260" y="453390"/>
                  </a:lnTo>
                  <a:lnTo>
                    <a:pt x="1826260" y="728980"/>
                  </a:lnTo>
                  <a:lnTo>
                    <a:pt x="1524000" y="728980"/>
                  </a:lnTo>
                  <a:lnTo>
                    <a:pt x="1524000" y="453390"/>
                  </a:lnTo>
                  <a:close/>
                  <a:moveTo>
                    <a:pt x="792480" y="1461770"/>
                  </a:moveTo>
                  <a:lnTo>
                    <a:pt x="792480" y="1167130"/>
                  </a:lnTo>
                  <a:lnTo>
                    <a:pt x="728980" y="1167130"/>
                  </a:lnTo>
                  <a:lnTo>
                    <a:pt x="728980" y="1461770"/>
                  </a:lnTo>
                  <a:lnTo>
                    <a:pt x="368300" y="1461770"/>
                  </a:lnTo>
                  <a:lnTo>
                    <a:pt x="368300" y="1893570"/>
                  </a:lnTo>
                  <a:lnTo>
                    <a:pt x="792480" y="1893570"/>
                  </a:lnTo>
                  <a:lnTo>
                    <a:pt x="792480" y="1525270"/>
                  </a:lnTo>
                  <a:lnTo>
                    <a:pt x="1089660" y="1525270"/>
                  </a:lnTo>
                  <a:lnTo>
                    <a:pt x="1089660" y="1461770"/>
                  </a:lnTo>
                  <a:lnTo>
                    <a:pt x="792480" y="1461770"/>
                  </a:lnTo>
                  <a:close/>
                  <a:moveTo>
                    <a:pt x="728980" y="1830070"/>
                  </a:moveTo>
                  <a:lnTo>
                    <a:pt x="431800" y="1830070"/>
                  </a:lnTo>
                  <a:lnTo>
                    <a:pt x="431800" y="1525270"/>
                  </a:lnTo>
                  <a:lnTo>
                    <a:pt x="728980" y="1525270"/>
                  </a:lnTo>
                  <a:lnTo>
                    <a:pt x="728980" y="1830070"/>
                  </a:lnTo>
                  <a:close/>
                  <a:moveTo>
                    <a:pt x="1524000" y="1167130"/>
                  </a:moveTo>
                  <a:lnTo>
                    <a:pt x="1460500" y="1167130"/>
                  </a:lnTo>
                  <a:lnTo>
                    <a:pt x="1460500" y="1461770"/>
                  </a:lnTo>
                  <a:lnTo>
                    <a:pt x="1153160" y="1461770"/>
                  </a:lnTo>
                  <a:lnTo>
                    <a:pt x="1153160" y="1525270"/>
                  </a:lnTo>
                  <a:lnTo>
                    <a:pt x="1524000" y="1525270"/>
                  </a:lnTo>
                  <a:lnTo>
                    <a:pt x="1524000" y="1167130"/>
                  </a:lnTo>
                  <a:close/>
                  <a:moveTo>
                    <a:pt x="728980" y="792480"/>
                  </a:moveTo>
                  <a:lnTo>
                    <a:pt x="728980" y="1103630"/>
                  </a:lnTo>
                  <a:lnTo>
                    <a:pt x="792480" y="1103630"/>
                  </a:lnTo>
                  <a:lnTo>
                    <a:pt x="792480" y="792480"/>
                  </a:lnTo>
                  <a:lnTo>
                    <a:pt x="1089660" y="792480"/>
                  </a:lnTo>
                  <a:lnTo>
                    <a:pt x="1089660" y="728980"/>
                  </a:lnTo>
                  <a:lnTo>
                    <a:pt x="792480" y="728980"/>
                  </a:lnTo>
                  <a:lnTo>
                    <a:pt x="792480" y="424180"/>
                  </a:lnTo>
                  <a:lnTo>
                    <a:pt x="728980" y="424180"/>
                  </a:lnTo>
                  <a:lnTo>
                    <a:pt x="728980" y="728980"/>
                  </a:lnTo>
                  <a:lnTo>
                    <a:pt x="425450" y="728980"/>
                  </a:lnTo>
                  <a:lnTo>
                    <a:pt x="425450" y="792480"/>
                  </a:lnTo>
                  <a:lnTo>
                    <a:pt x="728980" y="792480"/>
                  </a:lnTo>
                  <a:close/>
                  <a:moveTo>
                    <a:pt x="792480" y="360680"/>
                  </a:moveTo>
                  <a:lnTo>
                    <a:pt x="792480" y="63500"/>
                  </a:lnTo>
                  <a:lnTo>
                    <a:pt x="4254500" y="63500"/>
                  </a:lnTo>
                  <a:lnTo>
                    <a:pt x="4254500" y="0"/>
                  </a:lnTo>
                  <a:lnTo>
                    <a:pt x="728980" y="0"/>
                  </a:lnTo>
                  <a:lnTo>
                    <a:pt x="728980" y="360680"/>
                  </a:lnTo>
                  <a:lnTo>
                    <a:pt x="792480" y="360680"/>
                  </a:lnTo>
                  <a:close/>
                  <a:moveTo>
                    <a:pt x="728980" y="1167130"/>
                  </a:moveTo>
                  <a:lnTo>
                    <a:pt x="728980" y="1103630"/>
                  </a:lnTo>
                  <a:lnTo>
                    <a:pt x="425450" y="1103630"/>
                  </a:lnTo>
                  <a:lnTo>
                    <a:pt x="425450" y="792480"/>
                  </a:lnTo>
                  <a:lnTo>
                    <a:pt x="361950" y="792480"/>
                  </a:lnTo>
                  <a:lnTo>
                    <a:pt x="361950" y="1167130"/>
                  </a:lnTo>
                  <a:lnTo>
                    <a:pt x="728980" y="1167130"/>
                  </a:lnTo>
                  <a:close/>
                  <a:moveTo>
                    <a:pt x="361950" y="728980"/>
                  </a:moveTo>
                  <a:lnTo>
                    <a:pt x="425450" y="728980"/>
                  </a:lnTo>
                  <a:lnTo>
                    <a:pt x="425450" y="424180"/>
                  </a:lnTo>
                  <a:lnTo>
                    <a:pt x="727710" y="424180"/>
                  </a:lnTo>
                  <a:lnTo>
                    <a:pt x="727710" y="360680"/>
                  </a:lnTo>
                  <a:lnTo>
                    <a:pt x="425450" y="360680"/>
                  </a:lnTo>
                  <a:lnTo>
                    <a:pt x="425450" y="0"/>
                  </a:lnTo>
                  <a:lnTo>
                    <a:pt x="0" y="0"/>
                  </a:lnTo>
                  <a:lnTo>
                    <a:pt x="0" y="424180"/>
                  </a:lnTo>
                  <a:lnTo>
                    <a:pt x="361950" y="424180"/>
                  </a:lnTo>
                  <a:lnTo>
                    <a:pt x="361950" y="728980"/>
                  </a:lnTo>
                  <a:close/>
                  <a:moveTo>
                    <a:pt x="63500" y="360680"/>
                  </a:moveTo>
                  <a:lnTo>
                    <a:pt x="63500" y="63500"/>
                  </a:lnTo>
                  <a:lnTo>
                    <a:pt x="361950" y="63500"/>
                  </a:lnTo>
                  <a:lnTo>
                    <a:pt x="361950" y="360680"/>
                  </a:lnTo>
                  <a:lnTo>
                    <a:pt x="63500" y="360680"/>
                  </a:lnTo>
                  <a:close/>
                  <a:moveTo>
                    <a:pt x="1089660" y="1167130"/>
                  </a:moveTo>
                  <a:lnTo>
                    <a:pt x="1089660" y="1461770"/>
                  </a:lnTo>
                  <a:lnTo>
                    <a:pt x="1153160" y="1461770"/>
                  </a:lnTo>
                  <a:lnTo>
                    <a:pt x="1153160" y="1167130"/>
                  </a:lnTo>
                  <a:lnTo>
                    <a:pt x="1460500" y="1167130"/>
                  </a:lnTo>
                  <a:lnTo>
                    <a:pt x="1460500" y="1103630"/>
                  </a:lnTo>
                  <a:lnTo>
                    <a:pt x="1153160" y="1103630"/>
                  </a:lnTo>
                  <a:lnTo>
                    <a:pt x="1153160" y="792480"/>
                  </a:lnTo>
                  <a:lnTo>
                    <a:pt x="1089660" y="792480"/>
                  </a:lnTo>
                  <a:lnTo>
                    <a:pt x="1089660" y="1103630"/>
                  </a:lnTo>
                  <a:lnTo>
                    <a:pt x="792480" y="1103630"/>
                  </a:lnTo>
                  <a:lnTo>
                    <a:pt x="792480" y="1167130"/>
                  </a:lnTo>
                  <a:lnTo>
                    <a:pt x="1089660" y="1167130"/>
                  </a:lnTo>
                  <a:close/>
                  <a:moveTo>
                    <a:pt x="2255520" y="1167130"/>
                  </a:moveTo>
                  <a:lnTo>
                    <a:pt x="2255520" y="429260"/>
                  </a:lnTo>
                  <a:lnTo>
                    <a:pt x="4254500" y="429260"/>
                  </a:lnTo>
                  <a:lnTo>
                    <a:pt x="4254500" y="365760"/>
                  </a:lnTo>
                  <a:lnTo>
                    <a:pt x="2192020" y="365760"/>
                  </a:lnTo>
                  <a:lnTo>
                    <a:pt x="2192020" y="1103630"/>
                  </a:lnTo>
                  <a:lnTo>
                    <a:pt x="1524000" y="1103630"/>
                  </a:lnTo>
                  <a:lnTo>
                    <a:pt x="1524000" y="1167130"/>
                  </a:lnTo>
                  <a:lnTo>
                    <a:pt x="2255520" y="1167130"/>
                  </a:lnTo>
                  <a:close/>
                  <a:moveTo>
                    <a:pt x="1089660" y="424180"/>
                  </a:moveTo>
                  <a:lnTo>
                    <a:pt x="1089660" y="728980"/>
                  </a:lnTo>
                  <a:lnTo>
                    <a:pt x="1153160" y="728980"/>
                  </a:lnTo>
                  <a:lnTo>
                    <a:pt x="1153160" y="360680"/>
                  </a:lnTo>
                  <a:lnTo>
                    <a:pt x="792480" y="360680"/>
                  </a:lnTo>
                  <a:lnTo>
                    <a:pt x="792480" y="424180"/>
                  </a:lnTo>
                  <a:lnTo>
                    <a:pt x="1089660" y="424180"/>
                  </a:lnTo>
                  <a:close/>
                  <a:moveTo>
                    <a:pt x="425450" y="3688080"/>
                  </a:moveTo>
                  <a:lnTo>
                    <a:pt x="425450" y="2254250"/>
                  </a:lnTo>
                  <a:lnTo>
                    <a:pt x="1153160" y="2254250"/>
                  </a:lnTo>
                  <a:lnTo>
                    <a:pt x="1153160" y="1525270"/>
                  </a:lnTo>
                  <a:lnTo>
                    <a:pt x="1089660" y="1525270"/>
                  </a:lnTo>
                  <a:lnTo>
                    <a:pt x="1089660" y="2190750"/>
                  </a:lnTo>
                  <a:lnTo>
                    <a:pt x="361950" y="2190750"/>
                  </a:lnTo>
                  <a:lnTo>
                    <a:pt x="361950" y="3688080"/>
                  </a:lnTo>
                  <a:lnTo>
                    <a:pt x="365760" y="4254500"/>
                  </a:lnTo>
                  <a:lnTo>
                    <a:pt x="429260" y="4254500"/>
                  </a:lnTo>
                  <a:lnTo>
                    <a:pt x="425450" y="3688080"/>
                  </a:lnTo>
                  <a:close/>
                  <a:moveTo>
                    <a:pt x="1089660" y="728980"/>
                  </a:moveTo>
                  <a:lnTo>
                    <a:pt x="1153160" y="728980"/>
                  </a:lnTo>
                  <a:lnTo>
                    <a:pt x="1153160" y="792480"/>
                  </a:lnTo>
                  <a:lnTo>
                    <a:pt x="1089660" y="792480"/>
                  </a:lnTo>
                  <a:lnTo>
                    <a:pt x="1089660" y="728980"/>
                  </a:lnTo>
                  <a:close/>
                  <a:moveTo>
                    <a:pt x="728980" y="360680"/>
                  </a:moveTo>
                  <a:lnTo>
                    <a:pt x="792480" y="360680"/>
                  </a:lnTo>
                  <a:lnTo>
                    <a:pt x="792480" y="424180"/>
                  </a:lnTo>
                  <a:lnTo>
                    <a:pt x="728980" y="424180"/>
                  </a:lnTo>
                  <a:lnTo>
                    <a:pt x="728980" y="360680"/>
                  </a:lnTo>
                  <a:close/>
                  <a:moveTo>
                    <a:pt x="728980" y="1103630"/>
                  </a:moveTo>
                  <a:lnTo>
                    <a:pt x="792480" y="1103630"/>
                  </a:lnTo>
                  <a:lnTo>
                    <a:pt x="792480" y="1167130"/>
                  </a:lnTo>
                  <a:lnTo>
                    <a:pt x="728980" y="1167130"/>
                  </a:lnTo>
                  <a:lnTo>
                    <a:pt x="728980" y="1103630"/>
                  </a:lnTo>
                  <a:close/>
                  <a:moveTo>
                    <a:pt x="1089660" y="1461770"/>
                  </a:moveTo>
                  <a:lnTo>
                    <a:pt x="1153160" y="1461770"/>
                  </a:lnTo>
                  <a:lnTo>
                    <a:pt x="1153160" y="1525270"/>
                  </a:lnTo>
                  <a:lnTo>
                    <a:pt x="1089660" y="1525270"/>
                  </a:lnTo>
                  <a:lnTo>
                    <a:pt x="1089660" y="1461770"/>
                  </a:lnTo>
                  <a:close/>
                  <a:moveTo>
                    <a:pt x="1460500" y="1103630"/>
                  </a:moveTo>
                  <a:lnTo>
                    <a:pt x="1524000" y="1103630"/>
                  </a:lnTo>
                  <a:lnTo>
                    <a:pt x="1524000" y="1167130"/>
                  </a:lnTo>
                  <a:lnTo>
                    <a:pt x="1460500" y="1167130"/>
                  </a:lnTo>
                  <a:lnTo>
                    <a:pt x="1460500" y="1103630"/>
                  </a:lnTo>
                  <a:close/>
                  <a:moveTo>
                    <a:pt x="361950" y="728980"/>
                  </a:moveTo>
                  <a:lnTo>
                    <a:pt x="425450" y="728980"/>
                  </a:lnTo>
                  <a:lnTo>
                    <a:pt x="425450" y="792480"/>
                  </a:lnTo>
                  <a:lnTo>
                    <a:pt x="361950" y="792480"/>
                  </a:lnTo>
                  <a:lnTo>
                    <a:pt x="361950" y="728980"/>
                  </a:lnTo>
                  <a:close/>
                  <a:moveTo>
                    <a:pt x="4254500" y="0"/>
                  </a:moveTo>
                  <a:lnTo>
                    <a:pt x="8509000" y="0"/>
                  </a:lnTo>
                  <a:lnTo>
                    <a:pt x="8509000" y="63500"/>
                  </a:lnTo>
                  <a:lnTo>
                    <a:pt x="4254500" y="63500"/>
                  </a:lnTo>
                  <a:lnTo>
                    <a:pt x="4254500" y="0"/>
                  </a:lnTo>
                  <a:close/>
                  <a:moveTo>
                    <a:pt x="4254500" y="364490"/>
                  </a:moveTo>
                  <a:lnTo>
                    <a:pt x="8509000" y="364490"/>
                  </a:lnTo>
                  <a:lnTo>
                    <a:pt x="8509000" y="427990"/>
                  </a:lnTo>
                  <a:lnTo>
                    <a:pt x="4254500" y="427990"/>
                  </a:lnTo>
                  <a:lnTo>
                    <a:pt x="4254500" y="364490"/>
                  </a:lnTo>
                  <a:close/>
                  <a:moveTo>
                    <a:pt x="11971020" y="63500"/>
                  </a:moveTo>
                  <a:lnTo>
                    <a:pt x="11971020" y="361950"/>
                  </a:lnTo>
                  <a:lnTo>
                    <a:pt x="12034520" y="361950"/>
                  </a:lnTo>
                  <a:lnTo>
                    <a:pt x="12034520" y="0"/>
                  </a:lnTo>
                  <a:lnTo>
                    <a:pt x="8509000" y="0"/>
                  </a:lnTo>
                  <a:lnTo>
                    <a:pt x="8509000" y="63500"/>
                  </a:lnTo>
                  <a:lnTo>
                    <a:pt x="11971020" y="63500"/>
                  </a:lnTo>
                  <a:close/>
                  <a:moveTo>
                    <a:pt x="11971020" y="1460500"/>
                  </a:moveTo>
                  <a:lnTo>
                    <a:pt x="11659870" y="1460500"/>
                  </a:lnTo>
                  <a:lnTo>
                    <a:pt x="11659870" y="1524000"/>
                  </a:lnTo>
                  <a:lnTo>
                    <a:pt x="11971020" y="1524000"/>
                  </a:lnTo>
                  <a:lnTo>
                    <a:pt x="11971020" y="1889760"/>
                  </a:lnTo>
                  <a:lnTo>
                    <a:pt x="12373610" y="1889760"/>
                  </a:lnTo>
                  <a:lnTo>
                    <a:pt x="12373610" y="1460500"/>
                  </a:lnTo>
                  <a:lnTo>
                    <a:pt x="12034520" y="1460500"/>
                  </a:lnTo>
                  <a:lnTo>
                    <a:pt x="12034520" y="1153160"/>
                  </a:lnTo>
                  <a:lnTo>
                    <a:pt x="11971020" y="1153160"/>
                  </a:lnTo>
                  <a:lnTo>
                    <a:pt x="11971020" y="1460500"/>
                  </a:lnTo>
                  <a:close/>
                  <a:moveTo>
                    <a:pt x="12310110" y="1524000"/>
                  </a:moveTo>
                  <a:lnTo>
                    <a:pt x="12310110" y="1826260"/>
                  </a:lnTo>
                  <a:lnTo>
                    <a:pt x="12034520" y="1826260"/>
                  </a:lnTo>
                  <a:lnTo>
                    <a:pt x="12034520" y="1524000"/>
                  </a:lnTo>
                  <a:lnTo>
                    <a:pt x="12310110" y="1524000"/>
                  </a:lnTo>
                  <a:close/>
                  <a:moveTo>
                    <a:pt x="11301730" y="792480"/>
                  </a:moveTo>
                  <a:lnTo>
                    <a:pt x="11596370" y="792480"/>
                  </a:lnTo>
                  <a:lnTo>
                    <a:pt x="11596370" y="728980"/>
                  </a:lnTo>
                  <a:lnTo>
                    <a:pt x="11301730" y="728980"/>
                  </a:lnTo>
                  <a:lnTo>
                    <a:pt x="11301730" y="368300"/>
                  </a:lnTo>
                  <a:lnTo>
                    <a:pt x="10869930" y="368300"/>
                  </a:lnTo>
                  <a:lnTo>
                    <a:pt x="10869930" y="792480"/>
                  </a:lnTo>
                  <a:lnTo>
                    <a:pt x="11238230" y="792480"/>
                  </a:lnTo>
                  <a:lnTo>
                    <a:pt x="11238230" y="1089660"/>
                  </a:lnTo>
                  <a:lnTo>
                    <a:pt x="11301730" y="1089660"/>
                  </a:lnTo>
                  <a:lnTo>
                    <a:pt x="11301730" y="792480"/>
                  </a:lnTo>
                  <a:close/>
                  <a:moveTo>
                    <a:pt x="10933430" y="728980"/>
                  </a:moveTo>
                  <a:lnTo>
                    <a:pt x="10933430" y="431800"/>
                  </a:lnTo>
                  <a:lnTo>
                    <a:pt x="11238230" y="431800"/>
                  </a:lnTo>
                  <a:lnTo>
                    <a:pt x="11238230" y="728980"/>
                  </a:lnTo>
                  <a:lnTo>
                    <a:pt x="10933430" y="728980"/>
                  </a:lnTo>
                  <a:close/>
                  <a:moveTo>
                    <a:pt x="11971020" y="728980"/>
                  </a:moveTo>
                  <a:lnTo>
                    <a:pt x="11659870" y="728980"/>
                  </a:lnTo>
                  <a:lnTo>
                    <a:pt x="11659870" y="792480"/>
                  </a:lnTo>
                  <a:lnTo>
                    <a:pt x="11971020" y="792480"/>
                  </a:lnTo>
                  <a:lnTo>
                    <a:pt x="11971020" y="1089660"/>
                  </a:lnTo>
                  <a:lnTo>
                    <a:pt x="12034520" y="1089660"/>
                  </a:lnTo>
                  <a:lnTo>
                    <a:pt x="12034520" y="792480"/>
                  </a:lnTo>
                  <a:lnTo>
                    <a:pt x="12339320" y="792480"/>
                  </a:lnTo>
                  <a:lnTo>
                    <a:pt x="12339320" y="728980"/>
                  </a:lnTo>
                  <a:lnTo>
                    <a:pt x="12034520" y="728980"/>
                  </a:lnTo>
                  <a:lnTo>
                    <a:pt x="12034520" y="425450"/>
                  </a:lnTo>
                  <a:lnTo>
                    <a:pt x="11971020" y="425450"/>
                  </a:lnTo>
                  <a:lnTo>
                    <a:pt x="11971020" y="728980"/>
                  </a:lnTo>
                  <a:close/>
                  <a:moveTo>
                    <a:pt x="12402820" y="792480"/>
                  </a:moveTo>
                  <a:lnTo>
                    <a:pt x="12700000" y="792480"/>
                  </a:lnTo>
                  <a:lnTo>
                    <a:pt x="12700000" y="4254500"/>
                  </a:lnTo>
                  <a:lnTo>
                    <a:pt x="12763500" y="4254500"/>
                  </a:lnTo>
                  <a:lnTo>
                    <a:pt x="12763500" y="728980"/>
                  </a:lnTo>
                  <a:lnTo>
                    <a:pt x="12402820" y="728980"/>
                  </a:lnTo>
                  <a:lnTo>
                    <a:pt x="12402820" y="792480"/>
                  </a:lnTo>
                  <a:close/>
                  <a:moveTo>
                    <a:pt x="11238230" y="1524000"/>
                  </a:moveTo>
                  <a:lnTo>
                    <a:pt x="11596370" y="1524000"/>
                  </a:lnTo>
                  <a:lnTo>
                    <a:pt x="11596370" y="1460500"/>
                  </a:lnTo>
                  <a:lnTo>
                    <a:pt x="11301730" y="1460500"/>
                  </a:lnTo>
                  <a:lnTo>
                    <a:pt x="11301730" y="1153160"/>
                  </a:lnTo>
                  <a:lnTo>
                    <a:pt x="11238230" y="1153160"/>
                  </a:lnTo>
                  <a:lnTo>
                    <a:pt x="11238230" y="1524000"/>
                  </a:lnTo>
                  <a:close/>
                  <a:moveTo>
                    <a:pt x="12339320" y="0"/>
                  </a:moveTo>
                  <a:lnTo>
                    <a:pt x="12339320" y="361950"/>
                  </a:lnTo>
                  <a:lnTo>
                    <a:pt x="12034520" y="361950"/>
                  </a:lnTo>
                  <a:lnTo>
                    <a:pt x="12034520" y="425450"/>
                  </a:lnTo>
                  <a:lnTo>
                    <a:pt x="12339320" y="425450"/>
                  </a:lnTo>
                  <a:lnTo>
                    <a:pt x="12339320" y="727710"/>
                  </a:lnTo>
                  <a:lnTo>
                    <a:pt x="12402820" y="727710"/>
                  </a:lnTo>
                  <a:lnTo>
                    <a:pt x="12402820" y="425450"/>
                  </a:lnTo>
                  <a:lnTo>
                    <a:pt x="12763500" y="425450"/>
                  </a:lnTo>
                  <a:lnTo>
                    <a:pt x="12763500" y="0"/>
                  </a:lnTo>
                  <a:lnTo>
                    <a:pt x="12339320" y="0"/>
                  </a:lnTo>
                  <a:close/>
                  <a:moveTo>
                    <a:pt x="12700000" y="361950"/>
                  </a:moveTo>
                  <a:lnTo>
                    <a:pt x="12402820" y="361950"/>
                  </a:lnTo>
                  <a:lnTo>
                    <a:pt x="12402820" y="63500"/>
                  </a:lnTo>
                  <a:lnTo>
                    <a:pt x="12700000" y="63500"/>
                  </a:lnTo>
                  <a:lnTo>
                    <a:pt x="12700000" y="361950"/>
                  </a:lnTo>
                  <a:close/>
                  <a:moveTo>
                    <a:pt x="12339320" y="1089660"/>
                  </a:moveTo>
                  <a:lnTo>
                    <a:pt x="12034520" y="1089660"/>
                  </a:lnTo>
                  <a:lnTo>
                    <a:pt x="12034520" y="1153160"/>
                  </a:lnTo>
                  <a:lnTo>
                    <a:pt x="12402820" y="1153160"/>
                  </a:lnTo>
                  <a:lnTo>
                    <a:pt x="12402820" y="792480"/>
                  </a:lnTo>
                  <a:lnTo>
                    <a:pt x="12339320" y="792480"/>
                  </a:lnTo>
                  <a:lnTo>
                    <a:pt x="12339320" y="1089660"/>
                  </a:lnTo>
                  <a:close/>
                  <a:moveTo>
                    <a:pt x="11596370" y="1089660"/>
                  </a:moveTo>
                  <a:lnTo>
                    <a:pt x="11301730" y="1089660"/>
                  </a:lnTo>
                  <a:lnTo>
                    <a:pt x="11301730" y="1153160"/>
                  </a:lnTo>
                  <a:lnTo>
                    <a:pt x="11596370" y="1153160"/>
                  </a:lnTo>
                  <a:lnTo>
                    <a:pt x="11596370" y="1460500"/>
                  </a:lnTo>
                  <a:lnTo>
                    <a:pt x="11659870" y="1460500"/>
                  </a:lnTo>
                  <a:lnTo>
                    <a:pt x="11659870" y="1153160"/>
                  </a:lnTo>
                  <a:lnTo>
                    <a:pt x="11971020" y="1153160"/>
                  </a:lnTo>
                  <a:lnTo>
                    <a:pt x="11971020" y="1089660"/>
                  </a:lnTo>
                  <a:lnTo>
                    <a:pt x="11659870" y="1089660"/>
                  </a:lnTo>
                  <a:lnTo>
                    <a:pt x="11659870" y="792480"/>
                  </a:lnTo>
                  <a:lnTo>
                    <a:pt x="11596370" y="792480"/>
                  </a:lnTo>
                  <a:lnTo>
                    <a:pt x="11596370" y="1089660"/>
                  </a:lnTo>
                  <a:close/>
                  <a:moveTo>
                    <a:pt x="9075420" y="425450"/>
                  </a:moveTo>
                  <a:lnTo>
                    <a:pt x="10509250" y="425450"/>
                  </a:lnTo>
                  <a:lnTo>
                    <a:pt x="10509250" y="1153160"/>
                  </a:lnTo>
                  <a:lnTo>
                    <a:pt x="11238230" y="1153160"/>
                  </a:lnTo>
                  <a:lnTo>
                    <a:pt x="11238230" y="1089660"/>
                  </a:lnTo>
                  <a:lnTo>
                    <a:pt x="10572750" y="1089660"/>
                  </a:lnTo>
                  <a:lnTo>
                    <a:pt x="10572750" y="361950"/>
                  </a:lnTo>
                  <a:lnTo>
                    <a:pt x="9075420" y="361950"/>
                  </a:lnTo>
                  <a:lnTo>
                    <a:pt x="8509000" y="363220"/>
                  </a:lnTo>
                  <a:lnTo>
                    <a:pt x="8509000" y="426720"/>
                  </a:lnTo>
                  <a:lnTo>
                    <a:pt x="9075420" y="425450"/>
                  </a:lnTo>
                  <a:close/>
                  <a:moveTo>
                    <a:pt x="11596370" y="728980"/>
                  </a:moveTo>
                  <a:lnTo>
                    <a:pt x="11659870" y="728980"/>
                  </a:lnTo>
                  <a:lnTo>
                    <a:pt x="11659870" y="425450"/>
                  </a:lnTo>
                  <a:lnTo>
                    <a:pt x="11971020" y="425450"/>
                  </a:lnTo>
                  <a:lnTo>
                    <a:pt x="11971020" y="361950"/>
                  </a:lnTo>
                  <a:lnTo>
                    <a:pt x="11596370" y="361950"/>
                  </a:lnTo>
                  <a:lnTo>
                    <a:pt x="11596370" y="728980"/>
                  </a:lnTo>
                  <a:close/>
                  <a:moveTo>
                    <a:pt x="11596370" y="2255520"/>
                  </a:moveTo>
                  <a:lnTo>
                    <a:pt x="12334239" y="2255520"/>
                  </a:lnTo>
                  <a:lnTo>
                    <a:pt x="12334239" y="4254500"/>
                  </a:lnTo>
                  <a:lnTo>
                    <a:pt x="12397739" y="4254500"/>
                  </a:lnTo>
                  <a:lnTo>
                    <a:pt x="12397739" y="2192020"/>
                  </a:lnTo>
                  <a:lnTo>
                    <a:pt x="11659870" y="2192020"/>
                  </a:lnTo>
                  <a:lnTo>
                    <a:pt x="11659870" y="1524000"/>
                  </a:lnTo>
                  <a:lnTo>
                    <a:pt x="11596370" y="1524000"/>
                  </a:lnTo>
                  <a:lnTo>
                    <a:pt x="11596370" y="2255520"/>
                  </a:lnTo>
                  <a:close/>
                  <a:moveTo>
                    <a:pt x="11971020" y="1089660"/>
                  </a:moveTo>
                  <a:lnTo>
                    <a:pt x="12034520" y="1089660"/>
                  </a:lnTo>
                  <a:lnTo>
                    <a:pt x="12034520" y="1153160"/>
                  </a:lnTo>
                  <a:lnTo>
                    <a:pt x="11971020" y="1153160"/>
                  </a:lnTo>
                  <a:lnTo>
                    <a:pt x="11971020" y="1089660"/>
                  </a:lnTo>
                  <a:close/>
                  <a:moveTo>
                    <a:pt x="11596370" y="1460500"/>
                  </a:moveTo>
                  <a:lnTo>
                    <a:pt x="11659870" y="1460500"/>
                  </a:lnTo>
                  <a:lnTo>
                    <a:pt x="11659870" y="1524000"/>
                  </a:lnTo>
                  <a:lnTo>
                    <a:pt x="11596370" y="1524000"/>
                  </a:lnTo>
                  <a:lnTo>
                    <a:pt x="11596370" y="1460500"/>
                  </a:lnTo>
                  <a:close/>
                  <a:moveTo>
                    <a:pt x="11971020" y="361950"/>
                  </a:moveTo>
                  <a:lnTo>
                    <a:pt x="12034520" y="361950"/>
                  </a:lnTo>
                  <a:lnTo>
                    <a:pt x="12034520" y="425450"/>
                  </a:lnTo>
                  <a:lnTo>
                    <a:pt x="11971020" y="425450"/>
                  </a:lnTo>
                  <a:lnTo>
                    <a:pt x="11971020" y="361950"/>
                  </a:lnTo>
                  <a:close/>
                  <a:moveTo>
                    <a:pt x="12339320" y="728980"/>
                  </a:moveTo>
                  <a:lnTo>
                    <a:pt x="12402820" y="728980"/>
                  </a:lnTo>
                  <a:lnTo>
                    <a:pt x="12402820" y="792480"/>
                  </a:lnTo>
                  <a:lnTo>
                    <a:pt x="12339320" y="792480"/>
                  </a:lnTo>
                  <a:lnTo>
                    <a:pt x="12339320" y="728980"/>
                  </a:lnTo>
                  <a:close/>
                  <a:moveTo>
                    <a:pt x="11238230" y="1089660"/>
                  </a:moveTo>
                  <a:lnTo>
                    <a:pt x="11301730" y="1089660"/>
                  </a:lnTo>
                  <a:lnTo>
                    <a:pt x="11301730" y="1153160"/>
                  </a:lnTo>
                  <a:lnTo>
                    <a:pt x="11238230" y="1153160"/>
                  </a:lnTo>
                  <a:lnTo>
                    <a:pt x="11238230" y="1089660"/>
                  </a:lnTo>
                  <a:close/>
                  <a:moveTo>
                    <a:pt x="11596370" y="728980"/>
                  </a:moveTo>
                  <a:lnTo>
                    <a:pt x="11659870" y="728980"/>
                  </a:lnTo>
                  <a:lnTo>
                    <a:pt x="11659870" y="792480"/>
                  </a:lnTo>
                  <a:lnTo>
                    <a:pt x="11596370" y="792480"/>
                  </a:lnTo>
                  <a:lnTo>
                    <a:pt x="11596370" y="728980"/>
                  </a:lnTo>
                  <a:close/>
                  <a:moveTo>
                    <a:pt x="66040" y="4254500"/>
                  </a:moveTo>
                  <a:lnTo>
                    <a:pt x="2540" y="4254500"/>
                  </a:lnTo>
                  <a:lnTo>
                    <a:pt x="24130" y="8509000"/>
                  </a:lnTo>
                  <a:lnTo>
                    <a:pt x="87630" y="8509000"/>
                  </a:lnTo>
                  <a:lnTo>
                    <a:pt x="66040" y="4254500"/>
                  </a:lnTo>
                  <a:close/>
                  <a:moveTo>
                    <a:pt x="429260" y="4254500"/>
                  </a:moveTo>
                  <a:lnTo>
                    <a:pt x="365760" y="4254500"/>
                  </a:lnTo>
                  <a:lnTo>
                    <a:pt x="388620" y="8509000"/>
                  </a:lnTo>
                  <a:lnTo>
                    <a:pt x="452120" y="8509000"/>
                  </a:lnTo>
                  <a:lnTo>
                    <a:pt x="429260" y="4254500"/>
                  </a:lnTo>
                  <a:close/>
                  <a:moveTo>
                    <a:pt x="12700000" y="4254500"/>
                  </a:moveTo>
                  <a:lnTo>
                    <a:pt x="12763500" y="4254500"/>
                  </a:lnTo>
                  <a:lnTo>
                    <a:pt x="12763500" y="8509000"/>
                  </a:lnTo>
                  <a:lnTo>
                    <a:pt x="12700000" y="8509000"/>
                  </a:lnTo>
                  <a:lnTo>
                    <a:pt x="12700000" y="4254500"/>
                  </a:lnTo>
                  <a:close/>
                  <a:moveTo>
                    <a:pt x="12335510" y="4254500"/>
                  </a:moveTo>
                  <a:lnTo>
                    <a:pt x="12399010" y="4254500"/>
                  </a:lnTo>
                  <a:lnTo>
                    <a:pt x="12399010" y="8509000"/>
                  </a:lnTo>
                  <a:lnTo>
                    <a:pt x="12335510" y="8509000"/>
                  </a:lnTo>
                  <a:lnTo>
                    <a:pt x="12335510" y="4254500"/>
                  </a:lnTo>
                  <a:close/>
                  <a:moveTo>
                    <a:pt x="817880" y="12700000"/>
                  </a:moveTo>
                  <a:lnTo>
                    <a:pt x="817880" y="12401550"/>
                  </a:lnTo>
                  <a:lnTo>
                    <a:pt x="754380" y="12401550"/>
                  </a:lnTo>
                  <a:lnTo>
                    <a:pt x="754380" y="12763500"/>
                  </a:lnTo>
                  <a:lnTo>
                    <a:pt x="4254500" y="12763500"/>
                  </a:lnTo>
                  <a:lnTo>
                    <a:pt x="4254500" y="12700000"/>
                  </a:lnTo>
                  <a:lnTo>
                    <a:pt x="817880" y="12700000"/>
                  </a:lnTo>
                  <a:close/>
                  <a:moveTo>
                    <a:pt x="88900" y="11971020"/>
                  </a:moveTo>
                  <a:lnTo>
                    <a:pt x="88900" y="9023350"/>
                  </a:lnTo>
                  <a:lnTo>
                    <a:pt x="87630" y="8509000"/>
                  </a:lnTo>
                  <a:lnTo>
                    <a:pt x="24130" y="8509000"/>
                  </a:lnTo>
                  <a:lnTo>
                    <a:pt x="25400" y="9023350"/>
                  </a:lnTo>
                  <a:lnTo>
                    <a:pt x="25400" y="12034520"/>
                  </a:lnTo>
                  <a:lnTo>
                    <a:pt x="387350" y="12034520"/>
                  </a:lnTo>
                  <a:lnTo>
                    <a:pt x="387350" y="11971020"/>
                  </a:lnTo>
                  <a:lnTo>
                    <a:pt x="88900" y="11971020"/>
                  </a:lnTo>
                  <a:close/>
                  <a:moveTo>
                    <a:pt x="817880" y="11239500"/>
                  </a:moveTo>
                  <a:lnTo>
                    <a:pt x="817880" y="10873740"/>
                  </a:lnTo>
                  <a:lnTo>
                    <a:pt x="415290" y="10873740"/>
                  </a:lnTo>
                  <a:lnTo>
                    <a:pt x="415290" y="11303000"/>
                  </a:lnTo>
                  <a:lnTo>
                    <a:pt x="754380" y="11303000"/>
                  </a:lnTo>
                  <a:lnTo>
                    <a:pt x="754380" y="11610340"/>
                  </a:lnTo>
                  <a:lnTo>
                    <a:pt x="817880" y="11610340"/>
                  </a:lnTo>
                  <a:lnTo>
                    <a:pt x="817880" y="11303000"/>
                  </a:lnTo>
                  <a:lnTo>
                    <a:pt x="1129030" y="11303000"/>
                  </a:lnTo>
                  <a:lnTo>
                    <a:pt x="1129030" y="11239500"/>
                  </a:lnTo>
                  <a:lnTo>
                    <a:pt x="817880" y="11239500"/>
                  </a:lnTo>
                  <a:close/>
                  <a:moveTo>
                    <a:pt x="754380" y="11239500"/>
                  </a:moveTo>
                  <a:lnTo>
                    <a:pt x="478790" y="11239500"/>
                  </a:lnTo>
                  <a:lnTo>
                    <a:pt x="478790" y="10937240"/>
                  </a:lnTo>
                  <a:lnTo>
                    <a:pt x="754380" y="10937240"/>
                  </a:lnTo>
                  <a:lnTo>
                    <a:pt x="754380" y="11239500"/>
                  </a:lnTo>
                  <a:close/>
                  <a:moveTo>
                    <a:pt x="817880" y="12034520"/>
                  </a:moveTo>
                  <a:lnTo>
                    <a:pt x="1129030" y="12034520"/>
                  </a:lnTo>
                  <a:lnTo>
                    <a:pt x="1129030" y="11971020"/>
                  </a:lnTo>
                  <a:lnTo>
                    <a:pt x="817880" y="11971020"/>
                  </a:lnTo>
                  <a:lnTo>
                    <a:pt x="817880" y="11673840"/>
                  </a:lnTo>
                  <a:lnTo>
                    <a:pt x="754380" y="11673840"/>
                  </a:lnTo>
                  <a:lnTo>
                    <a:pt x="754380" y="11971020"/>
                  </a:lnTo>
                  <a:lnTo>
                    <a:pt x="450850" y="11971020"/>
                  </a:lnTo>
                  <a:lnTo>
                    <a:pt x="450850" y="12034520"/>
                  </a:lnTo>
                  <a:lnTo>
                    <a:pt x="754380" y="12034520"/>
                  </a:lnTo>
                  <a:lnTo>
                    <a:pt x="754380" y="12338050"/>
                  </a:lnTo>
                  <a:lnTo>
                    <a:pt x="817880" y="12338050"/>
                  </a:lnTo>
                  <a:lnTo>
                    <a:pt x="817880" y="12034520"/>
                  </a:lnTo>
                  <a:close/>
                  <a:moveTo>
                    <a:pt x="1487170" y="11971020"/>
                  </a:moveTo>
                  <a:lnTo>
                    <a:pt x="1192530" y="11971020"/>
                  </a:lnTo>
                  <a:lnTo>
                    <a:pt x="1192530" y="12034520"/>
                  </a:lnTo>
                  <a:lnTo>
                    <a:pt x="1487170" y="12034520"/>
                  </a:lnTo>
                  <a:lnTo>
                    <a:pt x="1487170" y="12395200"/>
                  </a:lnTo>
                  <a:lnTo>
                    <a:pt x="1918970" y="12395200"/>
                  </a:lnTo>
                  <a:lnTo>
                    <a:pt x="1918970" y="11971020"/>
                  </a:lnTo>
                  <a:lnTo>
                    <a:pt x="1550670" y="11971020"/>
                  </a:lnTo>
                  <a:lnTo>
                    <a:pt x="1550670" y="11673840"/>
                  </a:lnTo>
                  <a:lnTo>
                    <a:pt x="1487170" y="11673840"/>
                  </a:lnTo>
                  <a:lnTo>
                    <a:pt x="1487170" y="11971020"/>
                  </a:lnTo>
                  <a:close/>
                  <a:moveTo>
                    <a:pt x="1855470" y="12034520"/>
                  </a:moveTo>
                  <a:lnTo>
                    <a:pt x="1855470" y="12331700"/>
                  </a:lnTo>
                  <a:lnTo>
                    <a:pt x="1550670" y="12331700"/>
                  </a:lnTo>
                  <a:lnTo>
                    <a:pt x="1550670" y="12034520"/>
                  </a:lnTo>
                  <a:lnTo>
                    <a:pt x="1855470" y="12034520"/>
                  </a:lnTo>
                  <a:close/>
                  <a:moveTo>
                    <a:pt x="1192530" y="11239500"/>
                  </a:moveTo>
                  <a:lnTo>
                    <a:pt x="1192530" y="11303000"/>
                  </a:lnTo>
                  <a:lnTo>
                    <a:pt x="1487170" y="11303000"/>
                  </a:lnTo>
                  <a:lnTo>
                    <a:pt x="1487170" y="11610340"/>
                  </a:lnTo>
                  <a:lnTo>
                    <a:pt x="1550670" y="11610340"/>
                  </a:lnTo>
                  <a:lnTo>
                    <a:pt x="1550670" y="11239500"/>
                  </a:lnTo>
                  <a:lnTo>
                    <a:pt x="1192530" y="11239500"/>
                  </a:lnTo>
                  <a:close/>
                  <a:moveTo>
                    <a:pt x="1192530" y="12034520"/>
                  </a:moveTo>
                  <a:lnTo>
                    <a:pt x="1129030" y="12034520"/>
                  </a:lnTo>
                  <a:lnTo>
                    <a:pt x="1129030" y="12338050"/>
                  </a:lnTo>
                  <a:lnTo>
                    <a:pt x="817880" y="12338050"/>
                  </a:lnTo>
                  <a:lnTo>
                    <a:pt x="817880" y="12401550"/>
                  </a:lnTo>
                  <a:lnTo>
                    <a:pt x="1192530" y="12401550"/>
                  </a:lnTo>
                  <a:lnTo>
                    <a:pt x="1192530" y="12034520"/>
                  </a:lnTo>
                  <a:close/>
                  <a:moveTo>
                    <a:pt x="387350" y="11610340"/>
                  </a:moveTo>
                  <a:lnTo>
                    <a:pt x="387350" y="11971020"/>
                  </a:lnTo>
                  <a:lnTo>
                    <a:pt x="450850" y="11971020"/>
                  </a:lnTo>
                  <a:lnTo>
                    <a:pt x="450850" y="11673840"/>
                  </a:lnTo>
                  <a:lnTo>
                    <a:pt x="754380" y="11673840"/>
                  </a:lnTo>
                  <a:lnTo>
                    <a:pt x="754380" y="11610340"/>
                  </a:lnTo>
                  <a:lnTo>
                    <a:pt x="387350" y="11610340"/>
                  </a:lnTo>
                  <a:close/>
                  <a:moveTo>
                    <a:pt x="754380" y="12401550"/>
                  </a:moveTo>
                  <a:lnTo>
                    <a:pt x="754380" y="12338050"/>
                  </a:lnTo>
                  <a:lnTo>
                    <a:pt x="449580" y="12338050"/>
                  </a:lnTo>
                  <a:lnTo>
                    <a:pt x="449580" y="12035790"/>
                  </a:lnTo>
                  <a:lnTo>
                    <a:pt x="386080" y="12035790"/>
                  </a:lnTo>
                  <a:lnTo>
                    <a:pt x="386080" y="12338050"/>
                  </a:lnTo>
                  <a:lnTo>
                    <a:pt x="25400" y="12338050"/>
                  </a:lnTo>
                  <a:lnTo>
                    <a:pt x="25400" y="12763500"/>
                  </a:lnTo>
                  <a:lnTo>
                    <a:pt x="449580" y="12763500"/>
                  </a:lnTo>
                  <a:lnTo>
                    <a:pt x="449580" y="12401550"/>
                  </a:lnTo>
                  <a:lnTo>
                    <a:pt x="754380" y="12401550"/>
                  </a:lnTo>
                  <a:close/>
                  <a:moveTo>
                    <a:pt x="387350" y="12700000"/>
                  </a:moveTo>
                  <a:lnTo>
                    <a:pt x="88900" y="12700000"/>
                  </a:lnTo>
                  <a:lnTo>
                    <a:pt x="88900" y="12401550"/>
                  </a:lnTo>
                  <a:lnTo>
                    <a:pt x="386080" y="12401550"/>
                  </a:lnTo>
                  <a:lnTo>
                    <a:pt x="386080" y="12700000"/>
                  </a:lnTo>
                  <a:lnTo>
                    <a:pt x="387350" y="12700000"/>
                  </a:lnTo>
                  <a:close/>
                  <a:moveTo>
                    <a:pt x="392430" y="10571480"/>
                  </a:moveTo>
                  <a:lnTo>
                    <a:pt x="1129030" y="10571480"/>
                  </a:lnTo>
                  <a:lnTo>
                    <a:pt x="1129030" y="11239500"/>
                  </a:lnTo>
                  <a:lnTo>
                    <a:pt x="1192530" y="11239500"/>
                  </a:lnTo>
                  <a:lnTo>
                    <a:pt x="1192530" y="10507980"/>
                  </a:lnTo>
                  <a:lnTo>
                    <a:pt x="455930" y="10507980"/>
                  </a:lnTo>
                  <a:lnTo>
                    <a:pt x="455930" y="9023350"/>
                  </a:lnTo>
                  <a:lnTo>
                    <a:pt x="452120" y="8509000"/>
                  </a:lnTo>
                  <a:lnTo>
                    <a:pt x="388620" y="8509000"/>
                  </a:lnTo>
                  <a:lnTo>
                    <a:pt x="392430" y="9023350"/>
                  </a:lnTo>
                  <a:lnTo>
                    <a:pt x="392430" y="10571480"/>
                  </a:lnTo>
                  <a:close/>
                  <a:moveTo>
                    <a:pt x="1192530" y="11673840"/>
                  </a:moveTo>
                  <a:lnTo>
                    <a:pt x="1487170" y="11673840"/>
                  </a:lnTo>
                  <a:lnTo>
                    <a:pt x="1487170" y="11610340"/>
                  </a:lnTo>
                  <a:lnTo>
                    <a:pt x="1192530" y="11610340"/>
                  </a:lnTo>
                  <a:lnTo>
                    <a:pt x="1192530" y="11303000"/>
                  </a:lnTo>
                  <a:lnTo>
                    <a:pt x="1129030" y="11303000"/>
                  </a:lnTo>
                  <a:lnTo>
                    <a:pt x="1129030" y="11610340"/>
                  </a:lnTo>
                  <a:lnTo>
                    <a:pt x="817880" y="11610340"/>
                  </a:lnTo>
                  <a:lnTo>
                    <a:pt x="817880" y="11673840"/>
                  </a:lnTo>
                  <a:lnTo>
                    <a:pt x="1129030" y="11673840"/>
                  </a:lnTo>
                  <a:lnTo>
                    <a:pt x="1129030" y="11971020"/>
                  </a:lnTo>
                  <a:lnTo>
                    <a:pt x="1192530" y="11971020"/>
                  </a:lnTo>
                  <a:lnTo>
                    <a:pt x="1192530" y="11673840"/>
                  </a:lnTo>
                  <a:close/>
                  <a:moveTo>
                    <a:pt x="3713480" y="12338050"/>
                  </a:moveTo>
                  <a:lnTo>
                    <a:pt x="3714750" y="12338050"/>
                  </a:lnTo>
                  <a:lnTo>
                    <a:pt x="2279650" y="12338050"/>
                  </a:lnTo>
                  <a:lnTo>
                    <a:pt x="2279650" y="11610340"/>
                  </a:lnTo>
                  <a:lnTo>
                    <a:pt x="1550670" y="11610340"/>
                  </a:lnTo>
                  <a:lnTo>
                    <a:pt x="1550670" y="11673840"/>
                  </a:lnTo>
                  <a:lnTo>
                    <a:pt x="2216150" y="11673840"/>
                  </a:lnTo>
                  <a:lnTo>
                    <a:pt x="2216150" y="12401550"/>
                  </a:lnTo>
                  <a:lnTo>
                    <a:pt x="3714750" y="12401550"/>
                  </a:lnTo>
                  <a:lnTo>
                    <a:pt x="4254500" y="12400280"/>
                  </a:lnTo>
                  <a:lnTo>
                    <a:pt x="4254500" y="12336780"/>
                  </a:lnTo>
                  <a:lnTo>
                    <a:pt x="3713480" y="12338050"/>
                  </a:lnTo>
                  <a:close/>
                  <a:moveTo>
                    <a:pt x="754380" y="12338050"/>
                  </a:moveTo>
                  <a:lnTo>
                    <a:pt x="817880" y="12338050"/>
                  </a:lnTo>
                  <a:lnTo>
                    <a:pt x="817880" y="12401550"/>
                  </a:lnTo>
                  <a:lnTo>
                    <a:pt x="754380" y="12401550"/>
                  </a:lnTo>
                  <a:lnTo>
                    <a:pt x="754380" y="12338050"/>
                  </a:lnTo>
                  <a:close/>
                  <a:moveTo>
                    <a:pt x="754380" y="11610340"/>
                  </a:moveTo>
                  <a:lnTo>
                    <a:pt x="817880" y="11610340"/>
                  </a:lnTo>
                  <a:lnTo>
                    <a:pt x="817880" y="11673840"/>
                  </a:lnTo>
                  <a:lnTo>
                    <a:pt x="754380" y="11673840"/>
                  </a:lnTo>
                  <a:lnTo>
                    <a:pt x="754380" y="11610340"/>
                  </a:lnTo>
                  <a:close/>
                  <a:moveTo>
                    <a:pt x="387350" y="11971020"/>
                  </a:moveTo>
                  <a:lnTo>
                    <a:pt x="450850" y="11971020"/>
                  </a:lnTo>
                  <a:lnTo>
                    <a:pt x="450850" y="12034520"/>
                  </a:lnTo>
                  <a:lnTo>
                    <a:pt x="387350" y="12034520"/>
                  </a:lnTo>
                  <a:lnTo>
                    <a:pt x="387350" y="11971020"/>
                  </a:lnTo>
                  <a:close/>
                  <a:moveTo>
                    <a:pt x="1487170" y="11610340"/>
                  </a:moveTo>
                  <a:lnTo>
                    <a:pt x="1550670" y="11610340"/>
                  </a:lnTo>
                  <a:lnTo>
                    <a:pt x="1550670" y="11673840"/>
                  </a:lnTo>
                  <a:lnTo>
                    <a:pt x="1487170" y="11673840"/>
                  </a:lnTo>
                  <a:lnTo>
                    <a:pt x="1487170" y="11610340"/>
                  </a:lnTo>
                  <a:close/>
                  <a:moveTo>
                    <a:pt x="1129030" y="11239500"/>
                  </a:moveTo>
                  <a:lnTo>
                    <a:pt x="1192530" y="11239500"/>
                  </a:lnTo>
                  <a:lnTo>
                    <a:pt x="1192530" y="11303000"/>
                  </a:lnTo>
                  <a:lnTo>
                    <a:pt x="1129030" y="11303000"/>
                  </a:lnTo>
                  <a:lnTo>
                    <a:pt x="1129030" y="11239500"/>
                  </a:lnTo>
                  <a:close/>
                  <a:moveTo>
                    <a:pt x="1129030" y="11971020"/>
                  </a:moveTo>
                  <a:lnTo>
                    <a:pt x="1192530" y="11971020"/>
                  </a:lnTo>
                  <a:lnTo>
                    <a:pt x="1192530" y="12034520"/>
                  </a:lnTo>
                  <a:lnTo>
                    <a:pt x="1129030" y="12034520"/>
                  </a:lnTo>
                  <a:lnTo>
                    <a:pt x="1129030" y="11971020"/>
                  </a:lnTo>
                  <a:close/>
                  <a:moveTo>
                    <a:pt x="4254500" y="12700000"/>
                  </a:moveTo>
                  <a:lnTo>
                    <a:pt x="8509000" y="12700000"/>
                  </a:lnTo>
                  <a:lnTo>
                    <a:pt x="8509000" y="12763500"/>
                  </a:lnTo>
                  <a:lnTo>
                    <a:pt x="4254500" y="12763500"/>
                  </a:lnTo>
                  <a:lnTo>
                    <a:pt x="4254500" y="12700000"/>
                  </a:lnTo>
                  <a:close/>
                  <a:moveTo>
                    <a:pt x="4254500" y="12335510"/>
                  </a:moveTo>
                  <a:lnTo>
                    <a:pt x="8509000" y="12335510"/>
                  </a:lnTo>
                  <a:lnTo>
                    <a:pt x="8509000" y="12399010"/>
                  </a:lnTo>
                  <a:lnTo>
                    <a:pt x="4254500" y="12399010"/>
                  </a:lnTo>
                  <a:lnTo>
                    <a:pt x="4254500" y="12335510"/>
                  </a:lnTo>
                  <a:close/>
                  <a:moveTo>
                    <a:pt x="11971020" y="12402820"/>
                  </a:moveTo>
                  <a:lnTo>
                    <a:pt x="11971020" y="12700000"/>
                  </a:lnTo>
                  <a:lnTo>
                    <a:pt x="8509000" y="12700000"/>
                  </a:lnTo>
                  <a:lnTo>
                    <a:pt x="8509000" y="12763500"/>
                  </a:lnTo>
                  <a:lnTo>
                    <a:pt x="12034520" y="12763500"/>
                  </a:lnTo>
                  <a:lnTo>
                    <a:pt x="12034520" y="12402820"/>
                  </a:lnTo>
                  <a:lnTo>
                    <a:pt x="11971020" y="12402820"/>
                  </a:lnTo>
                  <a:close/>
                  <a:moveTo>
                    <a:pt x="11303000" y="11971020"/>
                  </a:moveTo>
                  <a:lnTo>
                    <a:pt x="11303000" y="11659870"/>
                  </a:lnTo>
                  <a:lnTo>
                    <a:pt x="11239500" y="11659870"/>
                  </a:lnTo>
                  <a:lnTo>
                    <a:pt x="11239500" y="11971020"/>
                  </a:lnTo>
                  <a:lnTo>
                    <a:pt x="10873739" y="11971020"/>
                  </a:lnTo>
                  <a:lnTo>
                    <a:pt x="10873739" y="12373610"/>
                  </a:lnTo>
                  <a:lnTo>
                    <a:pt x="11303000" y="12373610"/>
                  </a:lnTo>
                  <a:lnTo>
                    <a:pt x="11303000" y="12034520"/>
                  </a:lnTo>
                  <a:lnTo>
                    <a:pt x="11610340" y="12034520"/>
                  </a:lnTo>
                  <a:lnTo>
                    <a:pt x="11610340" y="11971020"/>
                  </a:lnTo>
                  <a:lnTo>
                    <a:pt x="11303000" y="11971020"/>
                  </a:lnTo>
                  <a:close/>
                  <a:moveTo>
                    <a:pt x="11239500" y="12310110"/>
                  </a:moveTo>
                  <a:lnTo>
                    <a:pt x="10937239" y="12310110"/>
                  </a:lnTo>
                  <a:lnTo>
                    <a:pt x="10937239" y="12034520"/>
                  </a:lnTo>
                  <a:lnTo>
                    <a:pt x="11239500" y="12034520"/>
                  </a:lnTo>
                  <a:lnTo>
                    <a:pt x="11239500" y="12310110"/>
                  </a:lnTo>
                  <a:close/>
                  <a:moveTo>
                    <a:pt x="11239500" y="11596370"/>
                  </a:moveTo>
                  <a:lnTo>
                    <a:pt x="11303000" y="11596370"/>
                  </a:lnTo>
                  <a:lnTo>
                    <a:pt x="11303000" y="11301730"/>
                  </a:lnTo>
                  <a:lnTo>
                    <a:pt x="11610339" y="11301730"/>
                  </a:lnTo>
                  <a:lnTo>
                    <a:pt x="11610339" y="11238230"/>
                  </a:lnTo>
                  <a:lnTo>
                    <a:pt x="11239500" y="11238230"/>
                  </a:lnTo>
                  <a:lnTo>
                    <a:pt x="11239500" y="11596370"/>
                  </a:lnTo>
                  <a:close/>
                  <a:moveTo>
                    <a:pt x="12034520" y="11971020"/>
                  </a:moveTo>
                  <a:lnTo>
                    <a:pt x="12034520" y="11659870"/>
                  </a:lnTo>
                  <a:lnTo>
                    <a:pt x="11971020" y="11659870"/>
                  </a:lnTo>
                  <a:lnTo>
                    <a:pt x="11971020" y="11971020"/>
                  </a:lnTo>
                  <a:lnTo>
                    <a:pt x="11673839" y="11971020"/>
                  </a:lnTo>
                  <a:lnTo>
                    <a:pt x="11673839" y="12034520"/>
                  </a:lnTo>
                  <a:lnTo>
                    <a:pt x="11971020" y="12034520"/>
                  </a:lnTo>
                  <a:lnTo>
                    <a:pt x="11971020" y="12339320"/>
                  </a:lnTo>
                  <a:lnTo>
                    <a:pt x="12034520" y="12339320"/>
                  </a:lnTo>
                  <a:lnTo>
                    <a:pt x="12034520" y="12034520"/>
                  </a:lnTo>
                  <a:lnTo>
                    <a:pt x="12338050" y="12034520"/>
                  </a:lnTo>
                  <a:lnTo>
                    <a:pt x="12338050" y="11971020"/>
                  </a:lnTo>
                  <a:lnTo>
                    <a:pt x="12034520" y="11971020"/>
                  </a:lnTo>
                  <a:close/>
                  <a:moveTo>
                    <a:pt x="12700000" y="11971020"/>
                  </a:moveTo>
                  <a:lnTo>
                    <a:pt x="12401550" y="11971020"/>
                  </a:lnTo>
                  <a:lnTo>
                    <a:pt x="12401550" y="12034520"/>
                  </a:lnTo>
                  <a:lnTo>
                    <a:pt x="12763500" y="12034520"/>
                  </a:lnTo>
                  <a:lnTo>
                    <a:pt x="12763500" y="8509000"/>
                  </a:lnTo>
                  <a:lnTo>
                    <a:pt x="12700000" y="8509000"/>
                  </a:lnTo>
                  <a:lnTo>
                    <a:pt x="12700000" y="11971020"/>
                  </a:lnTo>
                  <a:close/>
                  <a:moveTo>
                    <a:pt x="11971020" y="11301730"/>
                  </a:moveTo>
                  <a:lnTo>
                    <a:pt x="11971020" y="11596370"/>
                  </a:lnTo>
                  <a:lnTo>
                    <a:pt x="12034520" y="11596370"/>
                  </a:lnTo>
                  <a:lnTo>
                    <a:pt x="12034520" y="11301730"/>
                  </a:lnTo>
                  <a:lnTo>
                    <a:pt x="12395200" y="11301730"/>
                  </a:lnTo>
                  <a:lnTo>
                    <a:pt x="12395200" y="10869930"/>
                  </a:lnTo>
                  <a:lnTo>
                    <a:pt x="11971020" y="10869930"/>
                  </a:lnTo>
                  <a:lnTo>
                    <a:pt x="11971020" y="11238230"/>
                  </a:lnTo>
                  <a:lnTo>
                    <a:pt x="11673840" y="11238230"/>
                  </a:lnTo>
                  <a:lnTo>
                    <a:pt x="11673840" y="11301730"/>
                  </a:lnTo>
                  <a:lnTo>
                    <a:pt x="11971020" y="11301730"/>
                  </a:lnTo>
                  <a:close/>
                  <a:moveTo>
                    <a:pt x="12034520" y="10933430"/>
                  </a:moveTo>
                  <a:lnTo>
                    <a:pt x="12331700" y="10933430"/>
                  </a:lnTo>
                  <a:lnTo>
                    <a:pt x="12331700" y="11238230"/>
                  </a:lnTo>
                  <a:lnTo>
                    <a:pt x="12034520" y="11238230"/>
                  </a:lnTo>
                  <a:lnTo>
                    <a:pt x="12034520" y="10933430"/>
                  </a:lnTo>
                  <a:close/>
                  <a:moveTo>
                    <a:pt x="12401550" y="12034520"/>
                  </a:moveTo>
                  <a:lnTo>
                    <a:pt x="12338050" y="12034520"/>
                  </a:lnTo>
                  <a:lnTo>
                    <a:pt x="12338050" y="12339320"/>
                  </a:lnTo>
                  <a:lnTo>
                    <a:pt x="12035789" y="12339320"/>
                  </a:lnTo>
                  <a:lnTo>
                    <a:pt x="12035789" y="12402820"/>
                  </a:lnTo>
                  <a:lnTo>
                    <a:pt x="12338050" y="12402820"/>
                  </a:lnTo>
                  <a:lnTo>
                    <a:pt x="12338050" y="12763500"/>
                  </a:lnTo>
                  <a:lnTo>
                    <a:pt x="12763500" y="12763500"/>
                  </a:lnTo>
                  <a:lnTo>
                    <a:pt x="12763500" y="12339320"/>
                  </a:lnTo>
                  <a:lnTo>
                    <a:pt x="12401550" y="12339320"/>
                  </a:lnTo>
                  <a:lnTo>
                    <a:pt x="12401550" y="12034520"/>
                  </a:lnTo>
                  <a:close/>
                  <a:moveTo>
                    <a:pt x="12700000" y="12402820"/>
                  </a:moveTo>
                  <a:lnTo>
                    <a:pt x="12700000" y="12700000"/>
                  </a:lnTo>
                  <a:lnTo>
                    <a:pt x="12401550" y="12700000"/>
                  </a:lnTo>
                  <a:lnTo>
                    <a:pt x="12401550" y="12402820"/>
                  </a:lnTo>
                  <a:lnTo>
                    <a:pt x="12700000" y="12402820"/>
                  </a:lnTo>
                  <a:close/>
                  <a:moveTo>
                    <a:pt x="12034520" y="11596370"/>
                  </a:moveTo>
                  <a:lnTo>
                    <a:pt x="12034520" y="11659870"/>
                  </a:lnTo>
                  <a:lnTo>
                    <a:pt x="12338050" y="11659870"/>
                  </a:lnTo>
                  <a:lnTo>
                    <a:pt x="12338050" y="11971020"/>
                  </a:lnTo>
                  <a:lnTo>
                    <a:pt x="12401550" y="11971020"/>
                  </a:lnTo>
                  <a:lnTo>
                    <a:pt x="12401550" y="11596370"/>
                  </a:lnTo>
                  <a:lnTo>
                    <a:pt x="12034520" y="11596370"/>
                  </a:lnTo>
                  <a:close/>
                  <a:moveTo>
                    <a:pt x="10507980" y="11596370"/>
                  </a:moveTo>
                  <a:lnTo>
                    <a:pt x="10507980" y="12334240"/>
                  </a:lnTo>
                  <a:lnTo>
                    <a:pt x="8509000" y="12334240"/>
                  </a:lnTo>
                  <a:lnTo>
                    <a:pt x="8509000" y="12397740"/>
                  </a:lnTo>
                  <a:lnTo>
                    <a:pt x="10571480" y="12397740"/>
                  </a:lnTo>
                  <a:lnTo>
                    <a:pt x="10571480" y="11659870"/>
                  </a:lnTo>
                  <a:lnTo>
                    <a:pt x="11239500" y="11659870"/>
                  </a:lnTo>
                  <a:lnTo>
                    <a:pt x="11239500" y="11596370"/>
                  </a:lnTo>
                  <a:lnTo>
                    <a:pt x="10507980" y="11596370"/>
                  </a:lnTo>
                  <a:close/>
                  <a:moveTo>
                    <a:pt x="11673839" y="11596370"/>
                  </a:moveTo>
                  <a:lnTo>
                    <a:pt x="11673839" y="11301730"/>
                  </a:lnTo>
                  <a:lnTo>
                    <a:pt x="11610339" y="11301730"/>
                  </a:lnTo>
                  <a:lnTo>
                    <a:pt x="11610339" y="11596370"/>
                  </a:lnTo>
                  <a:lnTo>
                    <a:pt x="11303000" y="11596370"/>
                  </a:lnTo>
                  <a:lnTo>
                    <a:pt x="11303000" y="11659870"/>
                  </a:lnTo>
                  <a:lnTo>
                    <a:pt x="11610340" y="11659870"/>
                  </a:lnTo>
                  <a:lnTo>
                    <a:pt x="11610340" y="11971020"/>
                  </a:lnTo>
                  <a:lnTo>
                    <a:pt x="11673840" y="11971020"/>
                  </a:lnTo>
                  <a:lnTo>
                    <a:pt x="11673840" y="11659870"/>
                  </a:lnTo>
                  <a:lnTo>
                    <a:pt x="11971020" y="11659870"/>
                  </a:lnTo>
                  <a:lnTo>
                    <a:pt x="11971020" y="11596370"/>
                  </a:lnTo>
                  <a:lnTo>
                    <a:pt x="11673840" y="11596370"/>
                  </a:lnTo>
                  <a:close/>
                  <a:moveTo>
                    <a:pt x="11673839" y="12339320"/>
                  </a:moveTo>
                  <a:lnTo>
                    <a:pt x="11673839" y="12034520"/>
                  </a:lnTo>
                  <a:lnTo>
                    <a:pt x="11610339" y="12034520"/>
                  </a:lnTo>
                  <a:lnTo>
                    <a:pt x="11610339" y="12402820"/>
                  </a:lnTo>
                  <a:lnTo>
                    <a:pt x="11971020" y="12402820"/>
                  </a:lnTo>
                  <a:lnTo>
                    <a:pt x="11971020" y="12339320"/>
                  </a:lnTo>
                  <a:lnTo>
                    <a:pt x="11673839" y="12339320"/>
                  </a:lnTo>
                  <a:close/>
                  <a:moveTo>
                    <a:pt x="12338050" y="9075420"/>
                  </a:moveTo>
                  <a:lnTo>
                    <a:pt x="12338050" y="10509250"/>
                  </a:lnTo>
                  <a:lnTo>
                    <a:pt x="11610339" y="10509250"/>
                  </a:lnTo>
                  <a:lnTo>
                    <a:pt x="11610339" y="11238230"/>
                  </a:lnTo>
                  <a:lnTo>
                    <a:pt x="11673839" y="11238230"/>
                  </a:lnTo>
                  <a:lnTo>
                    <a:pt x="11673839" y="10572750"/>
                  </a:lnTo>
                  <a:lnTo>
                    <a:pt x="12401550" y="10572750"/>
                  </a:lnTo>
                  <a:lnTo>
                    <a:pt x="12401550" y="9075420"/>
                  </a:lnTo>
                  <a:lnTo>
                    <a:pt x="12400280" y="8509000"/>
                  </a:lnTo>
                  <a:lnTo>
                    <a:pt x="12336780" y="8509000"/>
                  </a:lnTo>
                  <a:lnTo>
                    <a:pt x="12338050" y="9075420"/>
                  </a:lnTo>
                  <a:close/>
                  <a:moveTo>
                    <a:pt x="11610339" y="11971020"/>
                  </a:moveTo>
                  <a:lnTo>
                    <a:pt x="11673839" y="11971020"/>
                  </a:lnTo>
                  <a:lnTo>
                    <a:pt x="11673839" y="12034520"/>
                  </a:lnTo>
                  <a:lnTo>
                    <a:pt x="11610339" y="12034520"/>
                  </a:lnTo>
                  <a:lnTo>
                    <a:pt x="11610339" y="11971020"/>
                  </a:lnTo>
                  <a:close/>
                  <a:moveTo>
                    <a:pt x="11239500" y="11596370"/>
                  </a:moveTo>
                  <a:lnTo>
                    <a:pt x="11303000" y="11596370"/>
                  </a:lnTo>
                  <a:lnTo>
                    <a:pt x="11303000" y="11659870"/>
                  </a:lnTo>
                  <a:lnTo>
                    <a:pt x="11239500" y="11659870"/>
                  </a:lnTo>
                  <a:lnTo>
                    <a:pt x="11239500" y="11596370"/>
                  </a:lnTo>
                  <a:close/>
                  <a:moveTo>
                    <a:pt x="11971020" y="12339320"/>
                  </a:moveTo>
                  <a:lnTo>
                    <a:pt x="12034520" y="12339320"/>
                  </a:lnTo>
                  <a:lnTo>
                    <a:pt x="12034520" y="12402820"/>
                  </a:lnTo>
                  <a:lnTo>
                    <a:pt x="11971020" y="12402820"/>
                  </a:lnTo>
                  <a:lnTo>
                    <a:pt x="11971020" y="12339320"/>
                  </a:lnTo>
                  <a:close/>
                  <a:moveTo>
                    <a:pt x="12338050" y="11971020"/>
                  </a:moveTo>
                  <a:lnTo>
                    <a:pt x="12401550" y="11971020"/>
                  </a:lnTo>
                  <a:lnTo>
                    <a:pt x="12401550" y="12034520"/>
                  </a:lnTo>
                  <a:lnTo>
                    <a:pt x="12338050" y="12034520"/>
                  </a:lnTo>
                  <a:lnTo>
                    <a:pt x="12338050" y="11971020"/>
                  </a:lnTo>
                  <a:close/>
                  <a:moveTo>
                    <a:pt x="11971020" y="11596370"/>
                  </a:moveTo>
                  <a:lnTo>
                    <a:pt x="12034520" y="11596370"/>
                  </a:lnTo>
                  <a:lnTo>
                    <a:pt x="12034520" y="11659870"/>
                  </a:lnTo>
                  <a:lnTo>
                    <a:pt x="11971020" y="11659870"/>
                  </a:lnTo>
                  <a:lnTo>
                    <a:pt x="11971020" y="11596370"/>
                  </a:lnTo>
                  <a:close/>
                  <a:moveTo>
                    <a:pt x="11610340" y="11238230"/>
                  </a:moveTo>
                  <a:lnTo>
                    <a:pt x="11673840" y="11238230"/>
                  </a:lnTo>
                  <a:lnTo>
                    <a:pt x="11673840" y="11301730"/>
                  </a:lnTo>
                  <a:lnTo>
                    <a:pt x="11610340" y="11301730"/>
                  </a:lnTo>
                  <a:lnTo>
                    <a:pt x="11610340" y="11238230"/>
                  </a:lnTo>
                  <a:close/>
                </a:path>
              </a:pathLst>
            </a:custGeom>
            <a:solidFill>
              <a:srgbClr val="231F20"/>
            </a:solidFill>
          </p:spPr>
        </p:sp>
      </p:grpSp>
      <p:grpSp>
        <p:nvGrpSpPr>
          <p:cNvPr id="17" name="Group 17"/>
          <p:cNvGrpSpPr>
            <a:grpSpLocks noChangeAspect="1"/>
          </p:cNvGrpSpPr>
          <p:nvPr/>
        </p:nvGrpSpPr>
        <p:grpSpPr>
          <a:xfrm>
            <a:off x="7322744" y="5691524"/>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1080719" y="209328"/>
            <a:ext cx="3148161" cy="397545"/>
          </a:xfrm>
          <a:prstGeom prst="rect">
            <a:avLst/>
          </a:prstGeom>
        </p:spPr>
        <p:txBody>
          <a:bodyPr lIns="0" tIns="0" rIns="0" bIns="0" rtlCol="0" anchor="t">
            <a:spAutoFit/>
          </a:bodyPr>
          <a:lstStyle/>
          <a:p>
            <a:pPr algn="ctr">
              <a:lnSpc>
                <a:spcPts val="3079"/>
              </a:lnSpc>
            </a:pPr>
            <a:r>
              <a:rPr lang="en-US" sz="2199" dirty="0">
                <a:solidFill>
                  <a:srgbClr val="000000"/>
                </a:solidFill>
                <a:latin typeface="Open Sans Bold"/>
              </a:rPr>
              <a:t>Year 2 Autumn Term 2 </a:t>
            </a:r>
          </a:p>
        </p:txBody>
      </p:sp>
      <p:sp>
        <p:nvSpPr>
          <p:cNvPr id="20" name="TextBox 20"/>
          <p:cNvSpPr txBox="1"/>
          <p:nvPr/>
        </p:nvSpPr>
        <p:spPr>
          <a:xfrm>
            <a:off x="5490846" y="989621"/>
            <a:ext cx="1044476"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700829" y="1614952"/>
            <a:ext cx="3531445" cy="3293850"/>
          </a:xfrm>
          <a:prstGeom prst="rect">
            <a:avLst/>
          </a:prstGeom>
        </p:spPr>
        <p:txBody>
          <a:bodyPr wrap="square" lIns="0" tIns="0" rIns="0" bIns="0" rtlCol="0" anchor="t">
            <a:spAutoFit/>
          </a:bodyPr>
          <a:lstStyle/>
          <a:p>
            <a:pPr algn="ctr">
              <a:lnSpc>
                <a:spcPts val="2940"/>
              </a:lnSpc>
            </a:pPr>
            <a:r>
              <a:rPr lang="en-US" sz="1200" dirty="0">
                <a:solidFill>
                  <a:srgbClr val="000000"/>
                </a:solidFill>
                <a:latin typeface="Open Sans"/>
              </a:rPr>
              <a:t>Term 2 English will begin with the wonderful poem, “The Magic Box”, by Kit Wright. We will explore the language and imagery used in the poem, and let it inspire us to write our own poems.  We will then move on to reading “After the Fall”, by Dan </a:t>
            </a:r>
            <a:r>
              <a:rPr lang="en-US" sz="1200" dirty="0" err="1">
                <a:solidFill>
                  <a:srgbClr val="000000"/>
                </a:solidFill>
                <a:latin typeface="Open Sans"/>
              </a:rPr>
              <a:t>Santat</a:t>
            </a:r>
            <a:r>
              <a:rPr lang="en-US" sz="1200" dirty="0">
                <a:solidFill>
                  <a:srgbClr val="000000"/>
                </a:solidFill>
                <a:latin typeface="Open Sans"/>
              </a:rPr>
              <a:t>. We will remind ourselves of the nursery rhyme “</a:t>
            </a:r>
            <a:r>
              <a:rPr lang="en-US" sz="1200" dirty="0" err="1">
                <a:solidFill>
                  <a:srgbClr val="000000"/>
                </a:solidFill>
                <a:latin typeface="Open Sans"/>
              </a:rPr>
              <a:t>Humpty</a:t>
            </a:r>
            <a:r>
              <a:rPr lang="en-US" sz="1200" dirty="0">
                <a:solidFill>
                  <a:srgbClr val="000000"/>
                </a:solidFill>
                <a:latin typeface="Open Sans"/>
              </a:rPr>
              <a:t> Dumpty” before we explore the text! This story will lead us to write our own diary entries. </a:t>
            </a:r>
          </a:p>
        </p:txBody>
      </p:sp>
      <p:sp>
        <p:nvSpPr>
          <p:cNvPr id="24" name="TextBox 24"/>
          <p:cNvSpPr txBox="1"/>
          <p:nvPr/>
        </p:nvSpPr>
        <p:spPr>
          <a:xfrm>
            <a:off x="310202" y="2146152"/>
            <a:ext cx="3124742" cy="4985980"/>
          </a:xfrm>
          <a:prstGeom prst="rect">
            <a:avLst/>
          </a:prstGeom>
        </p:spPr>
        <p:txBody>
          <a:bodyPr wrap="square" lIns="0" tIns="0" rIns="0" bIns="0" rtlCol="0" anchor="t">
            <a:spAutoFit/>
          </a:bodyPr>
          <a:lstStyle/>
          <a:p>
            <a:r>
              <a:rPr lang="en-US" sz="1200" dirty="0">
                <a:solidFill>
                  <a:srgbClr val="000000"/>
                </a:solidFill>
                <a:latin typeface="Open Sans" panose="020B0604020202020204" charset="0"/>
                <a:ea typeface="Open Sans" panose="020B0604020202020204" charset="0"/>
                <a:cs typeface="Open Sans" panose="020B0604020202020204" charset="0"/>
              </a:rPr>
              <a:t>Welcome back Poplar and Maxwell!  We hope you have all had a restful break and are ready to start this exciting and busy new term.</a:t>
            </a:r>
          </a:p>
          <a:p>
            <a:endParaRPr lang="en-US" sz="1200" dirty="0">
              <a:solidFill>
                <a:srgbClr val="000000"/>
              </a:solidFill>
              <a:cs typeface="Calibri"/>
            </a:endParaRPr>
          </a:p>
          <a:p>
            <a:r>
              <a:rPr lang="en-US" sz="1200" b="1" dirty="0">
                <a:solidFill>
                  <a:srgbClr val="000000"/>
                </a:solidFill>
                <a:latin typeface="Open Sans"/>
                <a:ea typeface="Open Sans"/>
                <a:cs typeface="Open Sans"/>
              </a:rPr>
              <a:t>Home learning</a:t>
            </a:r>
            <a:r>
              <a:rPr lang="en-US" sz="1200" dirty="0">
                <a:solidFill>
                  <a:srgbClr val="000000"/>
                </a:solidFill>
                <a:latin typeface="Open Sans"/>
                <a:ea typeface="Open Sans"/>
                <a:cs typeface="Open Sans"/>
              </a:rPr>
              <a:t>:</a:t>
            </a:r>
          </a:p>
          <a:p>
            <a:pPr marL="171450" indent="-171450">
              <a:buFont typeface="Arial" panose="020B0604020202020204" pitchFamily="34" charset="0"/>
              <a:buChar char="•"/>
            </a:pPr>
            <a:r>
              <a:rPr lang="en-US" sz="1200" dirty="0">
                <a:solidFill>
                  <a:srgbClr val="000000"/>
                </a:solidFill>
                <a:latin typeface="Open Sans"/>
                <a:ea typeface="Open Sans"/>
                <a:cs typeface="Open Sans"/>
              </a:rPr>
              <a:t>Please continue to login to Times Table Rockstars and </a:t>
            </a:r>
            <a:r>
              <a:rPr lang="en-US" sz="1200" dirty="0" err="1">
                <a:solidFill>
                  <a:srgbClr val="000000"/>
                </a:solidFill>
                <a:latin typeface="Open Sans"/>
                <a:ea typeface="Open Sans"/>
                <a:cs typeface="Open Sans"/>
              </a:rPr>
              <a:t>EdShed</a:t>
            </a:r>
            <a:r>
              <a:rPr lang="en-US" sz="1200" dirty="0">
                <a:solidFill>
                  <a:srgbClr val="000000"/>
                </a:solidFill>
                <a:latin typeface="Open Sans"/>
                <a:ea typeface="Open Sans"/>
                <a:cs typeface="Open Sans"/>
              </a:rPr>
              <a:t> frequently at home. </a:t>
            </a:r>
          </a:p>
          <a:p>
            <a:pPr marL="171450" indent="-171450">
              <a:buFont typeface="Arial" panose="020B0604020202020204" pitchFamily="34" charset="0"/>
              <a:buChar char="•"/>
            </a:pPr>
            <a:r>
              <a:rPr lang="en-US" sz="1200" dirty="0">
                <a:solidFill>
                  <a:srgbClr val="000000"/>
                </a:solidFill>
                <a:latin typeface="Open Sans"/>
                <a:ea typeface="Open Sans"/>
                <a:cs typeface="Open Sans"/>
              </a:rPr>
              <a:t>Please read regularly and record each reading session in your child’s Reading Record.</a:t>
            </a:r>
          </a:p>
          <a:p>
            <a:pPr marL="171450" indent="-171450">
              <a:buFont typeface="Arial" panose="020B0604020202020204" pitchFamily="34" charset="0"/>
              <a:buChar char="•"/>
            </a:pPr>
            <a:r>
              <a:rPr lang="en-US" sz="1200" dirty="0">
                <a:solidFill>
                  <a:srgbClr val="000000"/>
                </a:solidFill>
                <a:latin typeface="Open Sans"/>
                <a:ea typeface="Open Sans"/>
                <a:cs typeface="Open Sans"/>
              </a:rPr>
              <a:t>Reading records are checked and books will be changed each Friday. </a:t>
            </a:r>
          </a:p>
          <a:p>
            <a:endParaRPr lang="en-US" sz="1200" dirty="0">
              <a:solidFill>
                <a:srgbClr val="000000"/>
              </a:solidFill>
              <a:latin typeface="Open Sans"/>
              <a:ea typeface="Open Sans"/>
              <a:cs typeface="Open Sans"/>
            </a:endParaRPr>
          </a:p>
          <a:p>
            <a:r>
              <a:rPr lang="en-US" sz="1200" b="1" dirty="0">
                <a:solidFill>
                  <a:srgbClr val="000000"/>
                </a:solidFill>
                <a:latin typeface="Open Sans"/>
                <a:ea typeface="Open Sans"/>
                <a:cs typeface="Open Sans"/>
              </a:rPr>
              <a:t>Reminders:</a:t>
            </a:r>
          </a:p>
          <a:p>
            <a:pPr marL="171450" indent="-171450">
              <a:buFont typeface="Arial" panose="020B0604020202020204" pitchFamily="34" charset="0"/>
              <a:buChar char="•"/>
            </a:pPr>
            <a:r>
              <a:rPr lang="en-US" sz="1200" dirty="0">
                <a:solidFill>
                  <a:srgbClr val="000000"/>
                </a:solidFill>
                <a:latin typeface="Open Sans"/>
                <a:ea typeface="Open Sans"/>
                <a:cs typeface="Open Sans"/>
              </a:rPr>
              <a:t>Please name all belongings - bags, water bottle, lunch boxes, fruit pots, coats, cardigans/jumpers.</a:t>
            </a:r>
          </a:p>
          <a:p>
            <a:pPr marL="171450" indent="-171450">
              <a:buFont typeface="Arial" panose="020B0604020202020204" pitchFamily="34" charset="0"/>
              <a:buChar char="•"/>
            </a:pPr>
            <a:r>
              <a:rPr lang="en-US" sz="1200" dirty="0">
                <a:solidFill>
                  <a:srgbClr val="000000"/>
                </a:solidFill>
                <a:latin typeface="Open Sans"/>
                <a:ea typeface="Open Sans"/>
                <a:cs typeface="Open Sans"/>
              </a:rPr>
              <a:t>As the weather turns cooler, please ensure that coats, jumpers </a:t>
            </a:r>
            <a:r>
              <a:rPr lang="en-US" sz="1200" dirty="0" err="1">
                <a:solidFill>
                  <a:srgbClr val="000000"/>
                </a:solidFill>
                <a:latin typeface="Open Sans"/>
                <a:ea typeface="Open Sans"/>
                <a:cs typeface="Open Sans"/>
              </a:rPr>
              <a:t>etc</a:t>
            </a:r>
            <a:r>
              <a:rPr lang="en-US" sz="1200" dirty="0">
                <a:solidFill>
                  <a:srgbClr val="000000"/>
                </a:solidFill>
                <a:latin typeface="Open Sans"/>
                <a:ea typeface="Open Sans"/>
                <a:cs typeface="Open Sans"/>
              </a:rPr>
              <a:t> are brought into school as needed. </a:t>
            </a:r>
          </a:p>
          <a:p>
            <a:pPr marL="171450" indent="-171450">
              <a:buFont typeface="Arial" panose="020B0604020202020204" pitchFamily="34" charset="0"/>
              <a:buChar char="•"/>
            </a:pPr>
            <a:r>
              <a:rPr lang="en-US" sz="1200" dirty="0">
                <a:solidFill>
                  <a:srgbClr val="000000"/>
                </a:solidFill>
                <a:latin typeface="Open Sans"/>
                <a:ea typeface="Open Sans"/>
                <a:cs typeface="Open Sans"/>
              </a:rPr>
              <a:t>Please send your child to school with a water bottle each day.</a:t>
            </a:r>
          </a:p>
          <a:p>
            <a:pPr marL="171450" indent="-171450">
              <a:buFont typeface="Arial" panose="020B0604020202020204" pitchFamily="34" charset="0"/>
              <a:buChar char="•"/>
            </a:pPr>
            <a:r>
              <a:rPr lang="en-US" sz="1200" dirty="0">
                <a:solidFill>
                  <a:srgbClr val="000000"/>
                </a:solidFill>
                <a:latin typeface="Open Sans"/>
                <a:ea typeface="Open Sans"/>
                <a:cs typeface="Open Sans"/>
              </a:rPr>
              <a:t>Please don’t hesitate to speak to your child’s class teacher if you have any queries or concerns. </a:t>
            </a:r>
          </a:p>
        </p:txBody>
      </p:sp>
      <p:sp>
        <p:nvSpPr>
          <p:cNvPr id="25" name="TextBox 25"/>
          <p:cNvSpPr txBox="1"/>
          <p:nvPr/>
        </p:nvSpPr>
        <p:spPr>
          <a:xfrm>
            <a:off x="7765719" y="1880366"/>
            <a:ext cx="2714376" cy="2928559"/>
          </a:xfrm>
          <a:prstGeom prst="rect">
            <a:avLst/>
          </a:prstGeom>
        </p:spPr>
        <p:txBody>
          <a:bodyPr wrap="square" lIns="0" tIns="0" rIns="0" bIns="0" rtlCol="0" anchor="t">
            <a:spAutoFit/>
          </a:bodyPr>
          <a:lstStyle/>
          <a:p>
            <a:pPr algn="ctr">
              <a:lnSpc>
                <a:spcPts val="2940"/>
              </a:lnSpc>
            </a:pPr>
            <a:r>
              <a:rPr lang="en-US" sz="1400" dirty="0">
                <a:solidFill>
                  <a:srgbClr val="000000"/>
                </a:solidFill>
                <a:latin typeface="Open Sans"/>
              </a:rPr>
              <a:t>In </a:t>
            </a:r>
            <a:r>
              <a:rPr lang="en-US" sz="1400" dirty="0" err="1">
                <a:solidFill>
                  <a:srgbClr val="000000"/>
                </a:solidFill>
                <a:latin typeface="Open Sans"/>
              </a:rPr>
              <a:t>maths</a:t>
            </a:r>
            <a:r>
              <a:rPr lang="en-US" sz="1400" dirty="0">
                <a:solidFill>
                  <a:srgbClr val="000000"/>
                </a:solidFill>
                <a:latin typeface="Open Sans"/>
              </a:rPr>
              <a:t> this term, we will be continuing to improve our addition and subtraction.  We will build upon our knowledge of number bonds and fact families.</a:t>
            </a:r>
          </a:p>
          <a:p>
            <a:pPr algn="ctr">
              <a:lnSpc>
                <a:spcPts val="2940"/>
              </a:lnSpc>
            </a:pPr>
            <a:r>
              <a:rPr lang="en-US" sz="1400" dirty="0">
                <a:latin typeface="Open Sans"/>
                <a:ea typeface="Open Sans"/>
                <a:cs typeface="Open Sans"/>
              </a:rPr>
              <a:t>Towards the end of term we will be focusing on the properties of 2D and 3D shapes. </a:t>
            </a:r>
          </a:p>
        </p:txBody>
      </p:sp>
      <p:sp>
        <p:nvSpPr>
          <p:cNvPr id="26" name="TextBox 26"/>
          <p:cNvSpPr txBox="1"/>
          <p:nvPr/>
        </p:nvSpPr>
        <p:spPr>
          <a:xfrm>
            <a:off x="7465307" y="5935181"/>
            <a:ext cx="1017423" cy="701617"/>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2 texts </a:t>
            </a:r>
          </a:p>
        </p:txBody>
      </p:sp>
      <p:pic>
        <p:nvPicPr>
          <p:cNvPr id="32" name="Picture 31">
            <a:extLst>
              <a:ext uri="{FF2B5EF4-FFF2-40B4-BE49-F238E27FC236}">
                <a16:creationId xmlns:a16="http://schemas.microsoft.com/office/drawing/2014/main" id="{4AA88E33-7BDA-439F-BAAD-65EAA1BD06F4}"/>
              </a:ext>
            </a:extLst>
          </p:cNvPr>
          <p:cNvPicPr>
            <a:picLocks noChangeAspect="1"/>
          </p:cNvPicPr>
          <p:nvPr/>
        </p:nvPicPr>
        <p:blipFill>
          <a:blip r:embed="rId12"/>
          <a:stretch>
            <a:fillRect/>
          </a:stretch>
        </p:blipFill>
        <p:spPr>
          <a:xfrm>
            <a:off x="5490846" y="5121803"/>
            <a:ext cx="1165647" cy="1461163"/>
          </a:xfrm>
          <a:prstGeom prst="rect">
            <a:avLst/>
          </a:prstGeom>
        </p:spPr>
      </p:pic>
      <p:pic>
        <p:nvPicPr>
          <p:cNvPr id="34" name="Picture 33">
            <a:extLst>
              <a:ext uri="{FF2B5EF4-FFF2-40B4-BE49-F238E27FC236}">
                <a16:creationId xmlns:a16="http://schemas.microsoft.com/office/drawing/2014/main" id="{BA94D035-4DA3-40C2-8D4C-6A0E6181A00A}"/>
              </a:ext>
            </a:extLst>
          </p:cNvPr>
          <p:cNvPicPr>
            <a:picLocks noChangeAspect="1"/>
          </p:cNvPicPr>
          <p:nvPr/>
        </p:nvPicPr>
        <p:blipFill>
          <a:blip r:embed="rId13"/>
          <a:stretch>
            <a:fillRect/>
          </a:stretch>
        </p:blipFill>
        <p:spPr>
          <a:xfrm>
            <a:off x="3775129" y="5717785"/>
            <a:ext cx="1177610" cy="151229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320" t="1467" r="4281" b="1553"/>
          <a:stretch>
            <a:fillRect/>
          </a:stretch>
        </p:blipFill>
        <p:spPr>
          <a:xfrm>
            <a:off x="177015" y="-25746"/>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0" y="1307476"/>
            <a:ext cx="2562856" cy="2686322"/>
          </a:xfrm>
          <a:prstGeom prst="rect">
            <a:avLst/>
          </a:prstGeom>
        </p:spPr>
      </p:pic>
      <p:pic>
        <p:nvPicPr>
          <p:cNvPr id="6" name="Picture 6"/>
          <p:cNvPicPr>
            <a:picLocks noChangeAspect="1"/>
          </p:cNvPicPr>
          <p:nvPr/>
        </p:nvPicPr>
        <p:blipFill>
          <a:blip r:embed="rId8"/>
          <a:srcRect l="5557" r="11950" b="18190"/>
          <a:stretch>
            <a:fillRect/>
          </a:stretch>
        </p:blipFill>
        <p:spPr>
          <a:xfrm>
            <a:off x="3086301" y="1402997"/>
            <a:ext cx="2885509" cy="2525379"/>
          </a:xfrm>
          <a:prstGeom prst="rect">
            <a:avLst/>
          </a:prstGeom>
        </p:spPr>
      </p:pic>
      <p:pic>
        <p:nvPicPr>
          <p:cNvPr id="7" name="Picture 7"/>
          <p:cNvPicPr>
            <a:picLocks noChangeAspect="1"/>
          </p:cNvPicPr>
          <p:nvPr/>
        </p:nvPicPr>
        <p:blipFill>
          <a:blip r:embed="rId9"/>
          <a:srcRect l="5996" r="5996" b="14519"/>
          <a:stretch>
            <a:fillRect/>
          </a:stretch>
        </p:blipFill>
        <p:spPr>
          <a:xfrm>
            <a:off x="6375131" y="866409"/>
            <a:ext cx="2666076" cy="1867726"/>
          </a:xfrm>
          <a:prstGeom prst="rect">
            <a:avLst/>
          </a:prstGeom>
        </p:spPr>
      </p:pic>
      <p:sp>
        <p:nvSpPr>
          <p:cNvPr id="8" name="TextBox 8"/>
          <p:cNvSpPr txBox="1"/>
          <p:nvPr/>
        </p:nvSpPr>
        <p:spPr>
          <a:xfrm>
            <a:off x="1110154" y="302786"/>
            <a:ext cx="3365302" cy="410369"/>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Year 2 Autumn Term 2 </a:t>
            </a:r>
          </a:p>
        </p:txBody>
      </p:sp>
      <p:sp>
        <p:nvSpPr>
          <p:cNvPr id="9" name="TextBox 9"/>
          <p:cNvSpPr txBox="1"/>
          <p:nvPr/>
        </p:nvSpPr>
        <p:spPr>
          <a:xfrm>
            <a:off x="390537" y="1762172"/>
            <a:ext cx="1951756" cy="356235"/>
          </a:xfrm>
          <a:prstGeom prst="rect">
            <a:avLst/>
          </a:prstGeom>
        </p:spPr>
        <p:txBody>
          <a:bodyPr lIns="0" tIns="0" rIns="0" bIns="0" rtlCol="0" anchor="t">
            <a:spAutoFit/>
          </a:bodyPr>
          <a:lstStyle/>
          <a:p>
            <a:pPr algn="ctr">
              <a:lnSpc>
                <a:spcPts val="2940"/>
              </a:lnSpc>
            </a:pPr>
            <a:endParaRPr lang="en-US" sz="2100">
              <a:solidFill>
                <a:srgbClr val="000000"/>
              </a:solidFill>
              <a:latin typeface="Open Sans"/>
            </a:endParaRPr>
          </a:p>
        </p:txBody>
      </p:sp>
      <p:pic>
        <p:nvPicPr>
          <p:cNvPr id="10" name="Picture 10"/>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76119" y="1129030"/>
            <a:ext cx="2138217" cy="542573"/>
          </a:xfrm>
          <a:prstGeom prst="rect">
            <a:avLst/>
          </a:prstGeom>
        </p:spPr>
      </p:pic>
      <p:sp>
        <p:nvSpPr>
          <p:cNvPr id="11" name="TextBox 11"/>
          <p:cNvSpPr txBox="1"/>
          <p:nvPr/>
        </p:nvSpPr>
        <p:spPr>
          <a:xfrm>
            <a:off x="874719" y="1237439"/>
            <a:ext cx="1291073"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DT</a:t>
            </a:r>
          </a:p>
        </p:txBody>
      </p:sp>
      <p:pic>
        <p:nvPicPr>
          <p:cNvPr id="12" name="Picture 12"/>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385498" y="1257699"/>
            <a:ext cx="2138217" cy="542573"/>
          </a:xfrm>
          <a:prstGeom prst="rect">
            <a:avLst/>
          </a:prstGeom>
        </p:spPr>
      </p:pic>
      <p:sp>
        <p:nvSpPr>
          <p:cNvPr id="13" name="TextBox 13"/>
          <p:cNvSpPr txBox="1"/>
          <p:nvPr/>
        </p:nvSpPr>
        <p:spPr>
          <a:xfrm>
            <a:off x="3916540" y="1356021"/>
            <a:ext cx="1201043"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PSHE &amp; RE </a:t>
            </a:r>
          </a:p>
        </p:txBody>
      </p:sp>
      <p:pic>
        <p:nvPicPr>
          <p:cNvPr id="14" name="Picture 14"/>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724394" y="350411"/>
            <a:ext cx="2138217" cy="542573"/>
          </a:xfrm>
          <a:prstGeom prst="rect">
            <a:avLst/>
          </a:prstGeom>
        </p:spPr>
      </p:pic>
      <p:sp>
        <p:nvSpPr>
          <p:cNvPr id="15" name="TextBox 15"/>
          <p:cNvSpPr txBox="1"/>
          <p:nvPr/>
        </p:nvSpPr>
        <p:spPr>
          <a:xfrm>
            <a:off x="7033222" y="433207"/>
            <a:ext cx="1656497"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COMPUTING</a:t>
            </a:r>
          </a:p>
        </p:txBody>
      </p:sp>
      <p:pic>
        <p:nvPicPr>
          <p:cNvPr id="16" name="Picture 16"/>
          <p:cNvPicPr>
            <a:picLocks noChangeAspect="1"/>
          </p:cNvPicPr>
          <p:nvPr/>
        </p:nvPicPr>
        <p:blipFill>
          <a:blip r:embed="rId8"/>
          <a:srcRect l="5557" r="24327" b="18190"/>
          <a:stretch>
            <a:fillRect/>
          </a:stretch>
        </p:blipFill>
        <p:spPr>
          <a:xfrm>
            <a:off x="8399165" y="2813347"/>
            <a:ext cx="2292835" cy="2360903"/>
          </a:xfrm>
          <a:prstGeom prst="rect">
            <a:avLst/>
          </a:prstGeom>
        </p:spPr>
      </p:pic>
      <p:pic>
        <p:nvPicPr>
          <p:cNvPr id="17" name="Picture 17"/>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553783" y="2650637"/>
            <a:ext cx="2138217" cy="542573"/>
          </a:xfrm>
          <a:prstGeom prst="rect">
            <a:avLst/>
          </a:prstGeom>
        </p:spPr>
      </p:pic>
      <p:sp>
        <p:nvSpPr>
          <p:cNvPr id="18" name="TextBox 18"/>
          <p:cNvSpPr txBox="1"/>
          <p:nvPr/>
        </p:nvSpPr>
        <p:spPr>
          <a:xfrm>
            <a:off x="9505694" y="2759046"/>
            <a:ext cx="271611"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PE</a:t>
            </a:r>
          </a:p>
        </p:txBody>
      </p:sp>
      <p:pic>
        <p:nvPicPr>
          <p:cNvPr id="22" name="Picture 22"/>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631681" y="5660025"/>
            <a:ext cx="1748027" cy="1832239"/>
          </a:xfrm>
          <a:prstGeom prst="rect">
            <a:avLst/>
          </a:prstGeom>
        </p:spPr>
      </p:pic>
      <p:sp>
        <p:nvSpPr>
          <p:cNvPr id="23" name="TextBox 23"/>
          <p:cNvSpPr txBox="1"/>
          <p:nvPr/>
        </p:nvSpPr>
        <p:spPr>
          <a:xfrm>
            <a:off x="8585626" y="6002572"/>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4" name="Picture 24"/>
          <p:cNvPicPr>
            <a:picLocks noChangeAspect="1"/>
          </p:cNvPicPr>
          <p:nvPr/>
        </p:nvPicPr>
        <p:blipFill>
          <a:blip r:embed="rId9"/>
          <a:srcRect l="5996" r="5996" b="14519"/>
          <a:stretch>
            <a:fillRect/>
          </a:stretch>
        </p:blipFill>
        <p:spPr>
          <a:xfrm>
            <a:off x="391626" y="4793898"/>
            <a:ext cx="2666076" cy="1867726"/>
          </a:xfrm>
          <a:prstGeom prst="rect">
            <a:avLst/>
          </a:prstGeom>
        </p:spPr>
      </p:pic>
      <p:pic>
        <p:nvPicPr>
          <p:cNvPr id="25" name="Picture 25"/>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34783" y="4313400"/>
            <a:ext cx="2138217" cy="542573"/>
          </a:xfrm>
          <a:prstGeom prst="rect">
            <a:avLst/>
          </a:prstGeom>
        </p:spPr>
      </p:pic>
      <p:pic>
        <p:nvPicPr>
          <p:cNvPr id="27" name="Picture 27"/>
          <p:cNvPicPr>
            <a:picLocks noChangeAspect="1"/>
          </p:cNvPicPr>
          <p:nvPr/>
        </p:nvPicPr>
        <p:blipFill>
          <a:blip r:embed="rId8"/>
          <a:srcRect l="8624" r="30543" b="18158"/>
          <a:stretch>
            <a:fillRect/>
          </a:stretch>
        </p:blipFill>
        <p:spPr>
          <a:xfrm>
            <a:off x="5807838" y="4259989"/>
            <a:ext cx="2342433" cy="3059488"/>
          </a:xfrm>
          <a:prstGeom prst="rect">
            <a:avLst/>
          </a:prstGeom>
        </p:spPr>
      </p:pic>
      <p:pic>
        <p:nvPicPr>
          <p:cNvPr id="28" name="Picture 2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886056" y="4118669"/>
            <a:ext cx="2138217" cy="542573"/>
          </a:xfrm>
          <a:prstGeom prst="rect">
            <a:avLst/>
          </a:prstGeom>
        </p:spPr>
      </p:pic>
      <p:sp>
        <p:nvSpPr>
          <p:cNvPr id="29" name="TextBox 29"/>
          <p:cNvSpPr txBox="1"/>
          <p:nvPr/>
        </p:nvSpPr>
        <p:spPr>
          <a:xfrm>
            <a:off x="6473386" y="4207937"/>
            <a:ext cx="1011335" cy="320601"/>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SCIENCE</a:t>
            </a:r>
          </a:p>
        </p:txBody>
      </p:sp>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61741" y="4774848"/>
            <a:ext cx="2291185" cy="2401563"/>
          </a:xfrm>
          <a:prstGeom prst="rect">
            <a:avLst/>
          </a:prstGeom>
        </p:spPr>
      </p:pic>
      <p:pic>
        <p:nvPicPr>
          <p:cNvPr id="31" name="Picture 3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459947" y="4450384"/>
            <a:ext cx="2138217" cy="542573"/>
          </a:xfrm>
          <a:prstGeom prst="rect">
            <a:avLst/>
          </a:prstGeom>
        </p:spPr>
      </p:pic>
      <p:sp>
        <p:nvSpPr>
          <p:cNvPr id="32" name="TextBox 32"/>
          <p:cNvSpPr txBox="1"/>
          <p:nvPr/>
        </p:nvSpPr>
        <p:spPr>
          <a:xfrm>
            <a:off x="3458547" y="4558793"/>
            <a:ext cx="1945779"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HISTORY</a:t>
            </a:r>
            <a:endParaRPr lang="en-US" sz="1800" dirty="0">
              <a:solidFill>
                <a:srgbClr val="000000"/>
              </a:solidFill>
              <a:latin typeface="Open Sans Bold"/>
              <a:ea typeface="Open Sans Bold"/>
              <a:cs typeface="Open Sans Bold"/>
            </a:endParaRPr>
          </a:p>
        </p:txBody>
      </p:sp>
      <p:pic>
        <p:nvPicPr>
          <p:cNvPr id="33" name="Picture 33"/>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553783" y="5479050"/>
            <a:ext cx="1920684" cy="2013214"/>
          </a:xfrm>
          <a:prstGeom prst="rect">
            <a:avLst/>
          </a:prstGeom>
        </p:spPr>
      </p:pic>
      <p:sp>
        <p:nvSpPr>
          <p:cNvPr id="34" name="TextBox 34"/>
          <p:cNvSpPr txBox="1"/>
          <p:nvPr/>
        </p:nvSpPr>
        <p:spPr>
          <a:xfrm>
            <a:off x="756000" y="4951223"/>
            <a:ext cx="1951756" cy="356235"/>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  </a:t>
            </a:r>
          </a:p>
        </p:txBody>
      </p:sp>
      <p:sp>
        <p:nvSpPr>
          <p:cNvPr id="37" name="TextBox 37"/>
          <p:cNvSpPr txBox="1"/>
          <p:nvPr/>
        </p:nvSpPr>
        <p:spPr>
          <a:xfrm>
            <a:off x="814037" y="5163812"/>
            <a:ext cx="1951756" cy="1354217"/>
          </a:xfrm>
          <a:prstGeom prst="rect">
            <a:avLst/>
          </a:prstGeom>
        </p:spPr>
        <p:txBody>
          <a:bodyPr lIns="0" tIns="0" rIns="0" bIns="0" rtlCol="0" anchor="t">
            <a:spAutoFit/>
          </a:bodyPr>
          <a:lstStyle/>
          <a:p>
            <a:pPr algn="ctr"/>
            <a:r>
              <a:rPr lang="en-US" sz="1100" dirty="0">
                <a:solidFill>
                  <a:srgbClr val="000000"/>
                </a:solidFill>
                <a:latin typeface="Open Sans"/>
              </a:rPr>
              <a:t>In music this term, we will be working in a group to compose a piece of music to express the changing mood of a story.  We will then, of course be working hard learning Christmas songs for our festive performance! </a:t>
            </a:r>
            <a:endParaRPr lang="en-US" sz="1000" dirty="0"/>
          </a:p>
        </p:txBody>
      </p:sp>
      <p:pic>
        <p:nvPicPr>
          <p:cNvPr id="38" name="Picture 3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405107" y="5288550"/>
            <a:ext cx="2138217" cy="542573"/>
          </a:xfrm>
          <a:prstGeom prst="rect">
            <a:avLst/>
          </a:prstGeom>
        </p:spPr>
      </p:pic>
      <p:sp>
        <p:nvSpPr>
          <p:cNvPr id="39" name="TextBox 39"/>
          <p:cNvSpPr txBox="1"/>
          <p:nvPr/>
        </p:nvSpPr>
        <p:spPr>
          <a:xfrm>
            <a:off x="1206371" y="4437203"/>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MUSIC </a:t>
            </a:r>
          </a:p>
        </p:txBody>
      </p:sp>
      <p:sp>
        <p:nvSpPr>
          <p:cNvPr id="41" name="TextBox 40"/>
          <p:cNvSpPr txBox="1"/>
          <p:nvPr/>
        </p:nvSpPr>
        <p:spPr>
          <a:xfrm>
            <a:off x="5888876" y="4687085"/>
            <a:ext cx="2222459" cy="2862322"/>
          </a:xfrm>
          <a:prstGeom prst="rect">
            <a:avLst/>
          </a:prstGeom>
          <a:noFill/>
        </p:spPr>
        <p:txBody>
          <a:bodyPr wrap="square" lIns="91440" tIns="45720" rIns="91440" bIns="45720" rtlCol="0" anchor="t">
            <a:spAutoFit/>
          </a:bodyPr>
          <a:lstStyle/>
          <a:p>
            <a:r>
              <a:rPr lang="en-GB" sz="1200" dirty="0">
                <a:latin typeface="Open Sans"/>
                <a:ea typeface="Open Sans"/>
                <a:cs typeface="Open Sans"/>
              </a:rPr>
              <a:t>In term 2, we will be continuing to learn all about living things and their habitats in science. </a:t>
            </a:r>
          </a:p>
          <a:p>
            <a:r>
              <a:rPr lang="en-GB" sz="1200" dirty="0">
                <a:latin typeface="Open Sans"/>
                <a:ea typeface="Open Sans"/>
                <a:cs typeface="Open Sans"/>
              </a:rPr>
              <a:t>We will think about how animals adapt to their habitat, hibernation and food chains. Through this topic we will be developing our scientific skills of interpreting and communicating results, asking questions and recording data. </a:t>
            </a:r>
          </a:p>
          <a:p>
            <a:endParaRPr lang="en-GB" sz="1200" dirty="0">
              <a:latin typeface="Open Sans" panose="020B0604020202020204" charset="0"/>
              <a:ea typeface="Open Sans" panose="020B0604020202020204" charset="0"/>
              <a:cs typeface="Open Sans" panose="020B0604020202020204" charset="0"/>
            </a:endParaRPr>
          </a:p>
        </p:txBody>
      </p:sp>
      <p:sp>
        <p:nvSpPr>
          <p:cNvPr id="42" name="TextBox 41"/>
          <p:cNvSpPr txBox="1"/>
          <p:nvPr/>
        </p:nvSpPr>
        <p:spPr>
          <a:xfrm>
            <a:off x="6436006" y="1036986"/>
            <a:ext cx="2497393" cy="1569660"/>
          </a:xfrm>
          <a:prstGeom prst="rect">
            <a:avLst/>
          </a:prstGeom>
          <a:noFill/>
        </p:spPr>
        <p:txBody>
          <a:bodyPr wrap="square" lIns="91440" tIns="45720" rIns="91440" bIns="45720" rtlCol="0" anchor="t">
            <a:spAutoFit/>
          </a:bodyPr>
          <a:lstStyle/>
          <a:p>
            <a:r>
              <a:rPr lang="en-GB" sz="1200" dirty="0">
                <a:latin typeface="Open Sans" panose="020B0604020202020204" charset="0"/>
                <a:ea typeface="Open Sans" panose="020B0604020202020204" charset="0"/>
                <a:cs typeface="Open Sans" panose="020B0604020202020204" charset="0"/>
              </a:rPr>
              <a:t>Our topic for Computing is Algorithms. We will be learning about how algorithms are a set of instructions. We will be using algorithms to instruct a programmable toy, as well as using coding using an online program, Scratch.</a:t>
            </a:r>
          </a:p>
        </p:txBody>
      </p:sp>
      <p:sp>
        <p:nvSpPr>
          <p:cNvPr id="43" name="Rectangle 42"/>
          <p:cNvSpPr/>
          <p:nvPr/>
        </p:nvSpPr>
        <p:spPr>
          <a:xfrm>
            <a:off x="8397765" y="3237201"/>
            <a:ext cx="2472650" cy="1754326"/>
          </a:xfrm>
          <a:prstGeom prst="rect">
            <a:avLst/>
          </a:prstGeom>
        </p:spPr>
        <p:txBody>
          <a:bodyPr wrap="square" lIns="91440" tIns="45720" rIns="91440" bIns="45720" anchor="t">
            <a:spAutoFit/>
          </a:bodyPr>
          <a:lstStyle/>
          <a:p>
            <a:r>
              <a:rPr lang="en-US" sz="1200" dirty="0">
                <a:solidFill>
                  <a:srgbClr val="000000"/>
                </a:solidFill>
                <a:latin typeface="Open Sans" panose="020B0604020202020204" charset="0"/>
                <a:ea typeface="Open Sans" panose="020B0604020202020204" charset="0"/>
                <a:cs typeface="Open Sans" panose="020B0604020202020204" charset="0"/>
              </a:rPr>
              <a:t>P.E. for this term will be  basketball and football.</a:t>
            </a:r>
          </a:p>
          <a:p>
            <a:endParaRPr lang="en-US" sz="1200" dirty="0">
              <a:solidFill>
                <a:srgbClr val="000000"/>
              </a:solidFill>
              <a:latin typeface="Open Sans" panose="020B0604020202020204" charset="0"/>
              <a:ea typeface="Open Sans" panose="020B0604020202020204" charset="0"/>
              <a:cs typeface="Open Sans" panose="020B0604020202020204" charset="0"/>
            </a:endParaRPr>
          </a:p>
          <a:p>
            <a:r>
              <a:rPr lang="en-US" sz="1200" dirty="0">
                <a:solidFill>
                  <a:srgbClr val="000000"/>
                </a:solidFill>
                <a:latin typeface="Open Sans" panose="020B0604020202020204" charset="0"/>
                <a:ea typeface="Open Sans" panose="020B0604020202020204" charset="0"/>
                <a:cs typeface="Open Sans" panose="020B0604020202020204" charset="0"/>
              </a:rPr>
              <a:t>Our P.E. days for this term are </a:t>
            </a:r>
            <a:r>
              <a:rPr lang="en-US" sz="1200" b="1" dirty="0">
                <a:solidFill>
                  <a:srgbClr val="000000"/>
                </a:solidFill>
                <a:latin typeface="Open Sans" panose="020B0604020202020204" charset="0"/>
                <a:ea typeface="Open Sans" panose="020B0604020202020204" charset="0"/>
                <a:cs typeface="Open Sans" panose="020B0604020202020204" charset="0"/>
              </a:rPr>
              <a:t>TUESDAY AND WEDNESDAY</a:t>
            </a:r>
            <a:r>
              <a:rPr lang="en-US" sz="1200" dirty="0">
                <a:solidFill>
                  <a:srgbClr val="000000"/>
                </a:solidFill>
                <a:latin typeface="Open Sans" panose="020B0604020202020204" charset="0"/>
                <a:ea typeface="Open Sans" panose="020B0604020202020204" charset="0"/>
                <a:cs typeface="Open Sans" panose="020B0604020202020204" charset="0"/>
              </a:rPr>
              <a:t>.</a:t>
            </a:r>
          </a:p>
          <a:p>
            <a:endParaRPr lang="en-US" sz="1200" dirty="0">
              <a:solidFill>
                <a:srgbClr val="000000"/>
              </a:solidFill>
              <a:latin typeface="Open Sans" panose="020B0604020202020204" charset="0"/>
              <a:ea typeface="Open Sans" panose="020B0604020202020204" charset="0"/>
              <a:cs typeface="Open Sans" panose="020B0604020202020204" charset="0"/>
            </a:endParaRPr>
          </a:p>
          <a:p>
            <a:endParaRPr lang="en-US" sz="1200" dirty="0">
              <a:solidFill>
                <a:srgbClr val="000000"/>
              </a:solidFill>
              <a:latin typeface="Open Sans" panose="020B0604020202020204" charset="0"/>
              <a:ea typeface="Open Sans" panose="020B0604020202020204" charset="0"/>
              <a:cs typeface="Open Sans" panose="020B0604020202020204" charset="0"/>
            </a:endParaRPr>
          </a:p>
          <a:p>
            <a:r>
              <a:rPr lang="en-US" sz="1200" dirty="0">
                <a:solidFill>
                  <a:srgbClr val="000000"/>
                </a:solidFill>
                <a:latin typeface="Open Sans" panose="020B0604020202020204" charset="0"/>
                <a:ea typeface="Open Sans" panose="020B0604020202020204" charset="0"/>
                <a:cs typeface="Open Sans" panose="020B0604020202020204" charset="0"/>
              </a:rPr>
              <a:t>Please ensure appropriate P.E. clothing is worn on these days</a:t>
            </a:r>
            <a:r>
              <a:rPr lang="en-US" sz="1000" dirty="0">
                <a:solidFill>
                  <a:srgbClr val="000000"/>
                </a:solidFill>
                <a:latin typeface="Open Sans" panose="020B0604020202020204" charset="0"/>
                <a:ea typeface="Open Sans" panose="020B0604020202020204" charset="0"/>
                <a:cs typeface="Open Sans" panose="020B0604020202020204" charset="0"/>
              </a:rPr>
              <a:t>. </a:t>
            </a:r>
          </a:p>
        </p:txBody>
      </p:sp>
      <p:sp>
        <p:nvSpPr>
          <p:cNvPr id="44" name="TextBox 43"/>
          <p:cNvSpPr txBox="1"/>
          <p:nvPr/>
        </p:nvSpPr>
        <p:spPr>
          <a:xfrm>
            <a:off x="3045504" y="1704420"/>
            <a:ext cx="2554283" cy="2492990"/>
          </a:xfrm>
          <a:prstGeom prst="rect">
            <a:avLst/>
          </a:prstGeom>
          <a:noFill/>
        </p:spPr>
        <p:txBody>
          <a:bodyPr wrap="square" lIns="91440" tIns="45720" rIns="91440" bIns="45720" rtlCol="0" anchor="t">
            <a:spAutoFit/>
          </a:bodyPr>
          <a:lstStyle/>
          <a:p>
            <a:r>
              <a:rPr lang="en-GB" sz="1200" dirty="0">
                <a:latin typeface="Open Sans"/>
                <a:ea typeface="Open Sans"/>
                <a:cs typeface="Open Sans"/>
              </a:rPr>
              <a:t>Our PSHE unit for this term will focus on Relationships.  We will be discussing bullying, body language and facial expressions, and how to show kindness.</a:t>
            </a:r>
          </a:p>
          <a:p>
            <a:endParaRPr lang="en-GB" sz="1200" dirty="0">
              <a:latin typeface="Open Sans"/>
              <a:ea typeface="Open Sans"/>
              <a:cs typeface="Open Sans"/>
            </a:endParaRPr>
          </a:p>
          <a:p>
            <a:r>
              <a:rPr lang="en-GB" sz="1200" dirty="0">
                <a:latin typeface="Open Sans"/>
                <a:ea typeface="Open Sans"/>
                <a:cs typeface="Open Sans"/>
              </a:rPr>
              <a:t>In R.E. our unit will cover Muslim’s beliefs. The unit will include learning about objects that are precious to Muslims, as well as how and why Muslims mark Ramadan. </a:t>
            </a:r>
            <a:endParaRPr lang="en-GB" dirty="0"/>
          </a:p>
          <a:p>
            <a:endParaRPr lang="en-GB" sz="1200" dirty="0">
              <a:cs typeface="Calibri"/>
            </a:endParaRPr>
          </a:p>
        </p:txBody>
      </p:sp>
      <p:sp>
        <p:nvSpPr>
          <p:cNvPr id="19" name="TextBox 18">
            <a:extLst>
              <a:ext uri="{FF2B5EF4-FFF2-40B4-BE49-F238E27FC236}">
                <a16:creationId xmlns:a16="http://schemas.microsoft.com/office/drawing/2014/main" id="{F07CEFF5-F5A5-14F5-DC4F-439FE9B9253C}"/>
              </a:ext>
            </a:extLst>
          </p:cNvPr>
          <p:cNvSpPr txBox="1"/>
          <p:nvPr/>
        </p:nvSpPr>
        <p:spPr>
          <a:xfrm>
            <a:off x="403464" y="1596058"/>
            <a:ext cx="2206881" cy="2862322"/>
          </a:xfrm>
          <a:prstGeom prst="rect">
            <a:avLst/>
          </a:prstGeom>
          <a:noFill/>
        </p:spPr>
        <p:txBody>
          <a:bodyPr wrap="square" lIns="91440" tIns="45720" rIns="91440" bIns="45720" rtlCol="0" anchor="t">
            <a:spAutoFit/>
          </a:bodyPr>
          <a:lstStyle/>
          <a:p>
            <a:r>
              <a:rPr lang="en-GB" sz="1200" dirty="0">
                <a:latin typeface="Open Sans"/>
                <a:ea typeface="Open Sans"/>
                <a:cs typeface="Open Sans"/>
              </a:rPr>
              <a:t>This term we will be starting Design and Technology.  We will be focusing on sliders and levers. For this unit we will be exploring how sliders and levers are used, for example, in pop up books. We will be looking at different mechanisms before designing, producing and evaluating our own mechanism, linked to our English poetry text.</a:t>
            </a:r>
          </a:p>
          <a:p>
            <a:endParaRPr lang="en-GB" sz="1200" dirty="0">
              <a:latin typeface="Open Sans"/>
              <a:ea typeface="Open Sans"/>
              <a:cs typeface="Open Sans"/>
            </a:endParaRPr>
          </a:p>
          <a:p>
            <a:endParaRPr lang="en-GB" sz="1200" dirty="0">
              <a:latin typeface="Open Sans"/>
              <a:ea typeface="Open Sans"/>
              <a:cs typeface="Open Sans"/>
            </a:endParaRPr>
          </a:p>
        </p:txBody>
      </p:sp>
      <p:sp>
        <p:nvSpPr>
          <p:cNvPr id="20" name="TextBox 19">
            <a:extLst>
              <a:ext uri="{FF2B5EF4-FFF2-40B4-BE49-F238E27FC236}">
                <a16:creationId xmlns:a16="http://schemas.microsoft.com/office/drawing/2014/main" id="{4EB53AAB-8DB1-4892-72DF-70768CBAA6DF}"/>
              </a:ext>
            </a:extLst>
          </p:cNvPr>
          <p:cNvSpPr txBox="1"/>
          <p:nvPr/>
        </p:nvSpPr>
        <p:spPr>
          <a:xfrm>
            <a:off x="3389954" y="4956332"/>
            <a:ext cx="2206881" cy="2308324"/>
          </a:xfrm>
          <a:prstGeom prst="rect">
            <a:avLst/>
          </a:prstGeom>
          <a:noFill/>
        </p:spPr>
        <p:txBody>
          <a:bodyPr wrap="square" lIns="91440" tIns="45720" rIns="91440" bIns="45720" rtlCol="0" anchor="t">
            <a:spAutoFit/>
          </a:bodyPr>
          <a:lstStyle/>
          <a:p>
            <a:r>
              <a:rPr lang="en-GB" sz="1200" dirty="0">
                <a:latin typeface="Open Sans"/>
                <a:ea typeface="Open Sans"/>
                <a:cs typeface="Open Sans"/>
              </a:rPr>
              <a:t>Our topic for history this term is Timelines and Coronation.  We will begin our topic by learning about why and how timelines are used, and creating our own personal timeline. We will then begin learning about and comparing the coronations of Queen Elizabeth II and King Charles III.</a:t>
            </a:r>
          </a:p>
        </p:txBody>
      </p:sp>
      <p:sp>
        <p:nvSpPr>
          <p:cNvPr id="45" name="TextBox 29">
            <a:extLst>
              <a:ext uri="{FF2B5EF4-FFF2-40B4-BE49-F238E27FC236}">
                <a16:creationId xmlns:a16="http://schemas.microsoft.com/office/drawing/2014/main" id="{369A7F8F-554C-49A9-AC3E-9AA9D1D2A3EA}"/>
              </a:ext>
            </a:extLst>
          </p:cNvPr>
          <p:cNvSpPr txBox="1"/>
          <p:nvPr/>
        </p:nvSpPr>
        <p:spPr>
          <a:xfrm>
            <a:off x="8476576" y="5366631"/>
            <a:ext cx="2028597"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Phonics/Spelling</a:t>
            </a:r>
            <a:endParaRPr lang="en-US" sz="1800" dirty="0">
              <a:solidFill>
                <a:srgbClr val="000000"/>
              </a:solidFill>
              <a:latin typeface="Open Sans Bold"/>
            </a:endParaRPr>
          </a:p>
        </p:txBody>
      </p:sp>
      <p:sp>
        <p:nvSpPr>
          <p:cNvPr id="46" name="TextBox 45">
            <a:extLst>
              <a:ext uri="{FF2B5EF4-FFF2-40B4-BE49-F238E27FC236}">
                <a16:creationId xmlns:a16="http://schemas.microsoft.com/office/drawing/2014/main" id="{18ACC592-B490-4BC5-B484-CB4511ABED7C}"/>
              </a:ext>
            </a:extLst>
          </p:cNvPr>
          <p:cNvSpPr txBox="1"/>
          <p:nvPr/>
        </p:nvSpPr>
        <p:spPr>
          <a:xfrm>
            <a:off x="8669160" y="5993638"/>
            <a:ext cx="1959971" cy="1200329"/>
          </a:xfrm>
          <a:prstGeom prst="rect">
            <a:avLst/>
          </a:prstGeom>
          <a:noFill/>
        </p:spPr>
        <p:txBody>
          <a:bodyPr wrap="square" lIns="91440" tIns="45720" rIns="91440" bIns="45720" rtlCol="0" anchor="t">
            <a:spAutoFit/>
          </a:bodyPr>
          <a:lstStyle/>
          <a:p>
            <a:r>
              <a:rPr lang="en-GB" sz="1200" dirty="0">
                <a:latin typeface="Open Sans"/>
                <a:ea typeface="Open Sans"/>
                <a:cs typeface="Open Sans"/>
              </a:rPr>
              <a:t>Phonics and spelling groups will continue this term. Please check </a:t>
            </a:r>
            <a:r>
              <a:rPr lang="en-GB" sz="1200" dirty="0" err="1">
                <a:latin typeface="Open Sans"/>
                <a:ea typeface="Open Sans"/>
                <a:cs typeface="Open Sans"/>
              </a:rPr>
              <a:t>EdShed</a:t>
            </a:r>
            <a:r>
              <a:rPr lang="en-GB" sz="1200" dirty="0">
                <a:latin typeface="Open Sans"/>
                <a:ea typeface="Open Sans"/>
                <a:cs typeface="Open Sans"/>
              </a:rPr>
              <a:t> for spelling tasks.</a:t>
            </a:r>
          </a:p>
          <a:p>
            <a:endParaRPr lang="en-GB" sz="1200" dirty="0">
              <a:latin typeface="Open Sans" panose="020B0604020202020204" charset="0"/>
              <a:ea typeface="Open Sans" panose="020B0604020202020204" charset="0"/>
              <a:cs typeface="Open Sans" panose="020B060402020202020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0661f7cd3706ba7c827c62dcd3e42421">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d4f6ae4ee978eab5328c1483f908388a"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509DFE-F45E-47B4-AB3E-A34D7416F2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D2226B-7ED6-4EE3-AFD3-49AEF63BE7B7}">
  <ds:schemaRefs>
    <ds:schemaRef ds:uri="http://schemas.microsoft.com/office/2006/metadata/properties"/>
    <ds:schemaRef ds:uri="http://schemas.microsoft.com/office/infopath/2007/PartnerControls"/>
    <ds:schemaRef ds:uri="8b33755d-08ae-413b-a6d7-2c8ef28c99bd"/>
    <ds:schemaRef ds:uri="f00701a2-7724-4efd-af13-a623fff13b57"/>
  </ds:schemaRefs>
</ds:datastoreItem>
</file>

<file path=customXml/itemProps3.xml><?xml version="1.0" encoding="utf-8"?>
<ds:datastoreItem xmlns:ds="http://schemas.openxmlformats.org/officeDocument/2006/customXml" ds:itemID="{296BDED4-39B6-4B28-AA57-B32BFE2EF5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TotalTime>
  <Words>695</Words>
  <Application>Microsoft Office PowerPoint</Application>
  <PresentationFormat>Custom</PresentationFormat>
  <Paragraphs>47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vt:lpstr>
      <vt:lpstr>Calibri</vt:lpstr>
      <vt:lpstr>Open Sans Bold</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Karen Edwards</cp:lastModifiedBy>
  <cp:revision>60</cp:revision>
  <dcterms:created xsi:type="dcterms:W3CDTF">2006-08-16T00:00:00Z</dcterms:created>
  <dcterms:modified xsi:type="dcterms:W3CDTF">2025-10-16T14:28:21Z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ies>
</file>